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90" r:id="rId1"/>
  </p:sldMasterIdLst>
  <p:notesMasterIdLst>
    <p:notesMasterId r:id="rId17"/>
  </p:notesMasterIdLst>
  <p:handoutMasterIdLst>
    <p:handoutMasterId r:id="rId18"/>
  </p:handoutMasterIdLst>
  <p:sldIdLst>
    <p:sldId id="277" r:id="rId2"/>
    <p:sldId id="298" r:id="rId3"/>
    <p:sldId id="299" r:id="rId4"/>
    <p:sldId id="300" r:id="rId5"/>
    <p:sldId id="301" r:id="rId6"/>
    <p:sldId id="303" r:id="rId7"/>
    <p:sldId id="304" r:id="rId8"/>
    <p:sldId id="305" r:id="rId9"/>
    <p:sldId id="306" r:id="rId10"/>
    <p:sldId id="307" r:id="rId11"/>
    <p:sldId id="308" r:id="rId12"/>
    <p:sldId id="309" r:id="rId13"/>
    <p:sldId id="310" r:id="rId14"/>
    <p:sldId id="311" r:id="rId15"/>
    <p:sldId id="297" r:id="rId16"/>
  </p:sldIdLst>
  <p:sldSz cx="9144000" cy="6858000" type="screen4x3"/>
  <p:notesSz cx="7053263" cy="9309100"/>
  <p:defaultTextStyle>
    <a:defPPr>
      <a:defRPr lang="en-US"/>
    </a:defPPr>
    <a:lvl1pPr algn="l" defTabSz="457200" rtl="0" eaLnBrk="0" fontAlgn="base" hangingPunct="0">
      <a:spcBef>
        <a:spcPct val="0"/>
      </a:spcBef>
      <a:spcAft>
        <a:spcPct val="0"/>
      </a:spcAft>
      <a:defRPr kern="1200">
        <a:solidFill>
          <a:schemeClr val="tx1"/>
        </a:solidFill>
        <a:latin typeface="Corbel" panose="020B0503020204020204" pitchFamily="34" charset="0"/>
        <a:ea typeface="+mn-ea"/>
        <a:cs typeface="+mn-cs"/>
      </a:defRPr>
    </a:lvl1pPr>
    <a:lvl2pPr marL="457200" algn="l" defTabSz="457200" rtl="0" eaLnBrk="0" fontAlgn="base" hangingPunct="0">
      <a:spcBef>
        <a:spcPct val="0"/>
      </a:spcBef>
      <a:spcAft>
        <a:spcPct val="0"/>
      </a:spcAft>
      <a:defRPr kern="1200">
        <a:solidFill>
          <a:schemeClr val="tx1"/>
        </a:solidFill>
        <a:latin typeface="Corbel" panose="020B0503020204020204" pitchFamily="34" charset="0"/>
        <a:ea typeface="+mn-ea"/>
        <a:cs typeface="+mn-cs"/>
      </a:defRPr>
    </a:lvl2pPr>
    <a:lvl3pPr marL="914400" algn="l" defTabSz="457200" rtl="0" eaLnBrk="0" fontAlgn="base" hangingPunct="0">
      <a:spcBef>
        <a:spcPct val="0"/>
      </a:spcBef>
      <a:spcAft>
        <a:spcPct val="0"/>
      </a:spcAft>
      <a:defRPr kern="1200">
        <a:solidFill>
          <a:schemeClr val="tx1"/>
        </a:solidFill>
        <a:latin typeface="Corbel" panose="020B0503020204020204" pitchFamily="34" charset="0"/>
        <a:ea typeface="+mn-ea"/>
        <a:cs typeface="+mn-cs"/>
      </a:defRPr>
    </a:lvl3pPr>
    <a:lvl4pPr marL="1371600" algn="l" defTabSz="457200" rtl="0" eaLnBrk="0" fontAlgn="base" hangingPunct="0">
      <a:spcBef>
        <a:spcPct val="0"/>
      </a:spcBef>
      <a:spcAft>
        <a:spcPct val="0"/>
      </a:spcAft>
      <a:defRPr kern="1200">
        <a:solidFill>
          <a:schemeClr val="tx1"/>
        </a:solidFill>
        <a:latin typeface="Corbel" panose="020B0503020204020204" pitchFamily="34" charset="0"/>
        <a:ea typeface="+mn-ea"/>
        <a:cs typeface="+mn-cs"/>
      </a:defRPr>
    </a:lvl4pPr>
    <a:lvl5pPr marL="1828800" algn="l" defTabSz="457200" rtl="0" eaLnBrk="0" fontAlgn="base" hangingPunct="0">
      <a:spcBef>
        <a:spcPct val="0"/>
      </a:spcBef>
      <a:spcAft>
        <a:spcPct val="0"/>
      </a:spcAft>
      <a:defRPr kern="1200">
        <a:solidFill>
          <a:schemeClr val="tx1"/>
        </a:solidFill>
        <a:latin typeface="Corbel" panose="020B0503020204020204" pitchFamily="34" charset="0"/>
        <a:ea typeface="+mn-ea"/>
        <a:cs typeface="+mn-cs"/>
      </a:defRPr>
    </a:lvl5pPr>
    <a:lvl6pPr marL="2286000" algn="l" defTabSz="914400" rtl="0" eaLnBrk="1" latinLnBrk="0" hangingPunct="1">
      <a:defRPr kern="1200">
        <a:solidFill>
          <a:schemeClr val="tx1"/>
        </a:solidFill>
        <a:latin typeface="Corbel" panose="020B0503020204020204" pitchFamily="34" charset="0"/>
        <a:ea typeface="+mn-ea"/>
        <a:cs typeface="+mn-cs"/>
      </a:defRPr>
    </a:lvl6pPr>
    <a:lvl7pPr marL="2743200" algn="l" defTabSz="914400" rtl="0" eaLnBrk="1" latinLnBrk="0" hangingPunct="1">
      <a:defRPr kern="1200">
        <a:solidFill>
          <a:schemeClr val="tx1"/>
        </a:solidFill>
        <a:latin typeface="Corbel" panose="020B0503020204020204" pitchFamily="34" charset="0"/>
        <a:ea typeface="+mn-ea"/>
        <a:cs typeface="+mn-cs"/>
      </a:defRPr>
    </a:lvl7pPr>
    <a:lvl8pPr marL="3200400" algn="l" defTabSz="914400" rtl="0" eaLnBrk="1" latinLnBrk="0" hangingPunct="1">
      <a:defRPr kern="1200">
        <a:solidFill>
          <a:schemeClr val="tx1"/>
        </a:solidFill>
        <a:latin typeface="Corbel" panose="020B0503020204020204" pitchFamily="34" charset="0"/>
        <a:ea typeface="+mn-ea"/>
        <a:cs typeface="+mn-cs"/>
      </a:defRPr>
    </a:lvl8pPr>
    <a:lvl9pPr marL="3657600" algn="l" defTabSz="914400" rtl="0" eaLnBrk="1" latinLnBrk="0" hangingPunct="1">
      <a:defRPr kern="1200">
        <a:solidFill>
          <a:schemeClr val="tx1"/>
        </a:solidFill>
        <a:latin typeface="Corbel" panose="020B0503020204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352" autoAdjust="0"/>
    <p:restoredTop sz="96086" autoAdjust="0"/>
  </p:normalViewPr>
  <p:slideViewPr>
    <p:cSldViewPr>
      <p:cViewPr varScale="1">
        <p:scale>
          <a:sx n="102" d="100"/>
          <a:sy n="102" d="100"/>
        </p:scale>
        <p:origin x="1212" y="114"/>
      </p:cViewPr>
      <p:guideLst>
        <p:guide orient="horz" pos="2160"/>
        <p:guide pos="2880"/>
      </p:guideLst>
    </p:cSldViewPr>
  </p:slideViewPr>
  <p:notesTextViewPr>
    <p:cViewPr>
      <p:scale>
        <a:sx n="1" d="1"/>
        <a:sy n="1" d="1"/>
      </p:scale>
      <p:origin x="0" y="0"/>
    </p:cViewPr>
  </p:notesTextViewPr>
  <p:sorterViewPr>
    <p:cViewPr>
      <p:scale>
        <a:sx n="120" d="100"/>
        <a:sy n="120" d="100"/>
      </p:scale>
      <p:origin x="0" y="0"/>
    </p:cViewPr>
  </p:sorterViewPr>
  <p:notesViewPr>
    <p:cSldViewPr>
      <p:cViewPr varScale="1">
        <p:scale>
          <a:sx n="77" d="100"/>
          <a:sy n="77" d="100"/>
        </p:scale>
        <p:origin x="3222" y="9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70CC818E-F432-4568-4B37-8BE3E3687C1B}"/>
              </a:ext>
            </a:extLst>
          </p:cNvPr>
          <p:cNvSpPr>
            <a:spLocks noGrp="1"/>
          </p:cNvSpPr>
          <p:nvPr>
            <p:ph type="hdr" sz="quarter"/>
          </p:nvPr>
        </p:nvSpPr>
        <p:spPr>
          <a:xfrm>
            <a:off x="1" y="2"/>
            <a:ext cx="3056721" cy="464839"/>
          </a:xfrm>
          <a:prstGeom prst="rect">
            <a:avLst/>
          </a:prstGeom>
        </p:spPr>
        <p:txBody>
          <a:bodyPr vert="horz" lIns="88431" tIns="44216" rIns="88431" bIns="44216" rtlCol="0"/>
          <a:lstStyle>
            <a:lvl1pPr algn="l" eaLnBrk="1" fontAlgn="auto" hangingPunct="1">
              <a:spcBef>
                <a:spcPts val="0"/>
              </a:spcBef>
              <a:spcAft>
                <a:spcPts val="0"/>
              </a:spcAft>
              <a:defRPr sz="1200">
                <a:latin typeface="+mn-lt"/>
              </a:defRPr>
            </a:lvl1pPr>
          </a:lstStyle>
          <a:p>
            <a:pPr>
              <a:defRPr/>
            </a:pPr>
            <a:endParaRPr lang="en-US" sz="1000">
              <a:latin typeface="Arial" panose="020B0604020202020204" pitchFamily="34" charset="0"/>
              <a:cs typeface="Arial" panose="020B0604020202020204" pitchFamily="34" charset="0"/>
            </a:endParaRPr>
          </a:p>
        </p:txBody>
      </p:sp>
      <p:sp>
        <p:nvSpPr>
          <p:cNvPr id="3" name="Date Placeholder 2">
            <a:extLst>
              <a:ext uri="{FF2B5EF4-FFF2-40B4-BE49-F238E27FC236}">
                <a16:creationId xmlns:a16="http://schemas.microsoft.com/office/drawing/2014/main" id="{7BF697F7-FF48-2162-C99D-E98A0F4AC419}"/>
              </a:ext>
            </a:extLst>
          </p:cNvPr>
          <p:cNvSpPr>
            <a:spLocks noGrp="1"/>
          </p:cNvSpPr>
          <p:nvPr>
            <p:ph type="dt" sz="quarter" idx="1"/>
          </p:nvPr>
        </p:nvSpPr>
        <p:spPr>
          <a:xfrm>
            <a:off x="3995012" y="2"/>
            <a:ext cx="3056721" cy="464839"/>
          </a:xfrm>
          <a:prstGeom prst="rect">
            <a:avLst/>
          </a:prstGeom>
        </p:spPr>
        <p:txBody>
          <a:bodyPr vert="horz" lIns="88431" tIns="44216" rIns="88431" bIns="44216" rtlCol="0"/>
          <a:lstStyle>
            <a:lvl1pPr algn="r" eaLnBrk="1" fontAlgn="auto" hangingPunct="1">
              <a:spcBef>
                <a:spcPts val="0"/>
              </a:spcBef>
              <a:spcAft>
                <a:spcPts val="0"/>
              </a:spcAft>
              <a:defRPr sz="1200">
                <a:latin typeface="+mn-lt"/>
              </a:defRPr>
            </a:lvl1pPr>
          </a:lstStyle>
          <a:p>
            <a:pPr>
              <a:defRPr/>
            </a:pPr>
            <a:r>
              <a:rPr lang="en-US" sz="1000">
                <a:latin typeface="Arial" panose="020B0604020202020204" pitchFamily="34" charset="0"/>
                <a:cs typeface="Arial" panose="020B0604020202020204" pitchFamily="34" charset="0"/>
              </a:rPr>
              <a:t>5/8/2022 pm</a:t>
            </a:r>
          </a:p>
        </p:txBody>
      </p:sp>
      <p:sp>
        <p:nvSpPr>
          <p:cNvPr id="4" name="Footer Placeholder 3">
            <a:extLst>
              <a:ext uri="{FF2B5EF4-FFF2-40B4-BE49-F238E27FC236}">
                <a16:creationId xmlns:a16="http://schemas.microsoft.com/office/drawing/2014/main" id="{1632DB7F-C455-A818-2C8D-4632E46511F7}"/>
              </a:ext>
            </a:extLst>
          </p:cNvPr>
          <p:cNvSpPr>
            <a:spLocks noGrp="1"/>
          </p:cNvSpPr>
          <p:nvPr>
            <p:ph type="ftr" sz="quarter" idx="2"/>
          </p:nvPr>
        </p:nvSpPr>
        <p:spPr>
          <a:xfrm>
            <a:off x="1" y="8842724"/>
            <a:ext cx="3056721" cy="464839"/>
          </a:xfrm>
          <a:prstGeom prst="rect">
            <a:avLst/>
          </a:prstGeom>
        </p:spPr>
        <p:txBody>
          <a:bodyPr vert="horz" lIns="88431" tIns="44216" rIns="88431" bIns="44216" rtlCol="0" anchor="b"/>
          <a:lstStyle>
            <a:lvl1pPr algn="l" eaLnBrk="1" fontAlgn="auto" hangingPunct="1">
              <a:spcBef>
                <a:spcPts val="0"/>
              </a:spcBef>
              <a:spcAft>
                <a:spcPts val="0"/>
              </a:spcAft>
              <a:defRPr sz="1200">
                <a:latin typeface="+mn-lt"/>
              </a:defRPr>
            </a:lvl1pPr>
          </a:lstStyle>
          <a:p>
            <a:pPr>
              <a:defRPr/>
            </a:pPr>
            <a:r>
              <a:rPr lang="en-US" sz="1000">
                <a:latin typeface="Arial" panose="020B0604020202020204" pitchFamily="34" charset="0"/>
                <a:cs typeface="Arial" panose="020B0604020202020204" pitchFamily="34" charset="0"/>
              </a:rPr>
              <a:t>Randy Childs</a:t>
            </a:r>
          </a:p>
        </p:txBody>
      </p:sp>
      <p:sp>
        <p:nvSpPr>
          <p:cNvPr id="5" name="Slide Number Placeholder 4">
            <a:extLst>
              <a:ext uri="{FF2B5EF4-FFF2-40B4-BE49-F238E27FC236}">
                <a16:creationId xmlns:a16="http://schemas.microsoft.com/office/drawing/2014/main" id="{F092F68E-19F1-BCC7-206F-25983F8411D0}"/>
              </a:ext>
            </a:extLst>
          </p:cNvPr>
          <p:cNvSpPr>
            <a:spLocks noGrp="1"/>
          </p:cNvSpPr>
          <p:nvPr>
            <p:ph type="sldNum" sz="quarter" idx="3"/>
          </p:nvPr>
        </p:nvSpPr>
        <p:spPr>
          <a:xfrm>
            <a:off x="3995012" y="8842724"/>
            <a:ext cx="3056721" cy="464839"/>
          </a:xfrm>
          <a:prstGeom prst="rect">
            <a:avLst/>
          </a:prstGeom>
        </p:spPr>
        <p:txBody>
          <a:bodyPr vert="horz" wrap="square" lIns="88431" tIns="44216" rIns="88431" bIns="44216" numCol="1" anchor="b" anchorCtr="0" compatLnSpc="1">
            <a:prstTxWarp prst="textNoShape">
              <a:avLst/>
            </a:prstTxWarp>
          </a:bodyPr>
          <a:lstStyle>
            <a:lvl1pPr algn="r" eaLnBrk="1" fontAlgn="auto" hangingPunct="1">
              <a:spcBef>
                <a:spcPts val="0"/>
              </a:spcBef>
              <a:spcAft>
                <a:spcPts val="0"/>
              </a:spcAft>
              <a:defRPr sz="1200">
                <a:latin typeface="Calibri" panose="020F0502020204030204" pitchFamily="34" charset="0"/>
              </a:defRPr>
            </a:lvl1pPr>
          </a:lstStyle>
          <a:p>
            <a:pPr>
              <a:defRPr/>
            </a:pPr>
            <a:fld id="{3B586815-8E6A-46EB-8380-BC9CB616F3CB}" type="slidenum">
              <a:rPr lang="en-US" altLang="en-US" sz="1000">
                <a:latin typeface="Arial" panose="020B0604020202020204" pitchFamily="34" charset="0"/>
                <a:cs typeface="Arial" panose="020B0604020202020204" pitchFamily="34" charset="0"/>
              </a:rPr>
              <a:pPr>
                <a:defRPr/>
              </a:pPr>
              <a:t>‹#›</a:t>
            </a:fld>
            <a:endParaRPr lang="en-US" altLang="en-US" sz="1000">
              <a:latin typeface="Arial" panose="020B0604020202020204" pitchFamily="34" charset="0"/>
              <a:cs typeface="Arial" panose="020B0604020202020204" pitchFamily="34" charset="0"/>
            </a:endParaRPr>
          </a:p>
        </p:txBody>
      </p:sp>
    </p:spTree>
  </p:cSld>
  <p:clrMap bg1="lt1" tx1="dk1" bg2="lt2" tx2="dk2" accent1="accent1" accent2="accent2" accent3="accent3" accent4="accent4" accent5="accent5" accent6="accent6" hlink="hlink" folHlink="folHlink"/>
  <p:hf hd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77CD6C65-53E6-2AE9-D6EE-370B5D948537}"/>
              </a:ext>
            </a:extLst>
          </p:cNvPr>
          <p:cNvSpPr>
            <a:spLocks noGrp="1"/>
          </p:cNvSpPr>
          <p:nvPr>
            <p:ph type="hdr" sz="quarter"/>
          </p:nvPr>
        </p:nvSpPr>
        <p:spPr>
          <a:xfrm>
            <a:off x="1" y="2"/>
            <a:ext cx="3056721" cy="464839"/>
          </a:xfrm>
          <a:prstGeom prst="rect">
            <a:avLst/>
          </a:prstGeom>
        </p:spPr>
        <p:txBody>
          <a:bodyPr vert="horz" lIns="88431" tIns="44216" rIns="88431" bIns="44216" rtlCol="0"/>
          <a:lstStyle>
            <a:lvl1pPr algn="l" eaLnBrk="1" fontAlgn="auto" hangingPunct="1">
              <a:spcBef>
                <a:spcPts val="0"/>
              </a:spcBef>
              <a:spcAft>
                <a:spcPts val="0"/>
              </a:spcAft>
              <a:defRPr sz="1200">
                <a:latin typeface="+mn-lt"/>
              </a:defRPr>
            </a:lvl1pPr>
          </a:lstStyle>
          <a:p>
            <a:pPr>
              <a:defRPr/>
            </a:pPr>
            <a:endParaRPr lang="en-US"/>
          </a:p>
        </p:txBody>
      </p:sp>
      <p:sp>
        <p:nvSpPr>
          <p:cNvPr id="3" name="Date Placeholder 2">
            <a:extLst>
              <a:ext uri="{FF2B5EF4-FFF2-40B4-BE49-F238E27FC236}">
                <a16:creationId xmlns:a16="http://schemas.microsoft.com/office/drawing/2014/main" id="{D7723791-3FBF-11D5-E420-A8241B0097EB}"/>
              </a:ext>
            </a:extLst>
          </p:cNvPr>
          <p:cNvSpPr>
            <a:spLocks noGrp="1"/>
          </p:cNvSpPr>
          <p:nvPr>
            <p:ph type="dt" idx="1"/>
          </p:nvPr>
        </p:nvSpPr>
        <p:spPr>
          <a:xfrm>
            <a:off x="3995012" y="2"/>
            <a:ext cx="3056721" cy="464839"/>
          </a:xfrm>
          <a:prstGeom prst="rect">
            <a:avLst/>
          </a:prstGeom>
        </p:spPr>
        <p:txBody>
          <a:bodyPr vert="horz" lIns="88431" tIns="44216" rIns="88431" bIns="44216" rtlCol="0"/>
          <a:lstStyle>
            <a:lvl1pPr algn="r" eaLnBrk="1" fontAlgn="auto" hangingPunct="1">
              <a:spcBef>
                <a:spcPts val="0"/>
              </a:spcBef>
              <a:spcAft>
                <a:spcPts val="0"/>
              </a:spcAft>
              <a:defRPr sz="1200">
                <a:latin typeface="+mn-lt"/>
              </a:defRPr>
            </a:lvl1pPr>
          </a:lstStyle>
          <a:p>
            <a:pPr>
              <a:defRPr/>
            </a:pPr>
            <a:r>
              <a:rPr lang="en-US"/>
              <a:t>5/8/2022 pm</a:t>
            </a:r>
          </a:p>
        </p:txBody>
      </p:sp>
      <p:sp>
        <p:nvSpPr>
          <p:cNvPr id="4" name="Slide Image Placeholder 3">
            <a:extLst>
              <a:ext uri="{FF2B5EF4-FFF2-40B4-BE49-F238E27FC236}">
                <a16:creationId xmlns:a16="http://schemas.microsoft.com/office/drawing/2014/main" id="{501D4404-20BD-ABBC-C01E-8757E9EBF167}"/>
              </a:ext>
            </a:extLst>
          </p:cNvPr>
          <p:cNvSpPr>
            <a:spLocks noGrp="1" noRot="1" noChangeAspect="1"/>
          </p:cNvSpPr>
          <p:nvPr>
            <p:ph type="sldImg" idx="2"/>
          </p:nvPr>
        </p:nvSpPr>
        <p:spPr>
          <a:xfrm>
            <a:off x="1200150" y="698500"/>
            <a:ext cx="4652963" cy="3490913"/>
          </a:xfrm>
          <a:prstGeom prst="rect">
            <a:avLst/>
          </a:prstGeom>
          <a:noFill/>
          <a:ln w="12700">
            <a:solidFill>
              <a:prstClr val="black"/>
            </a:solidFill>
          </a:ln>
        </p:spPr>
        <p:txBody>
          <a:bodyPr vert="horz" lIns="88431" tIns="44216" rIns="88431" bIns="44216" rtlCol="0" anchor="ctr"/>
          <a:lstStyle/>
          <a:p>
            <a:pPr lvl="0"/>
            <a:endParaRPr lang="en-US" noProof="0"/>
          </a:p>
        </p:txBody>
      </p:sp>
      <p:sp>
        <p:nvSpPr>
          <p:cNvPr id="5" name="Notes Placeholder 4">
            <a:extLst>
              <a:ext uri="{FF2B5EF4-FFF2-40B4-BE49-F238E27FC236}">
                <a16:creationId xmlns:a16="http://schemas.microsoft.com/office/drawing/2014/main" id="{DD7C048D-F064-3925-26FA-5FD12463C96F}"/>
              </a:ext>
            </a:extLst>
          </p:cNvPr>
          <p:cNvSpPr>
            <a:spLocks noGrp="1"/>
          </p:cNvSpPr>
          <p:nvPr>
            <p:ph type="body" sz="quarter" idx="3"/>
          </p:nvPr>
        </p:nvSpPr>
        <p:spPr>
          <a:xfrm>
            <a:off x="705633" y="4422132"/>
            <a:ext cx="5641998" cy="4188171"/>
          </a:xfrm>
          <a:prstGeom prst="rect">
            <a:avLst/>
          </a:prstGeom>
        </p:spPr>
        <p:txBody>
          <a:bodyPr vert="horz" lIns="88431" tIns="44216" rIns="88431" bIns="44216"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a:extLst>
              <a:ext uri="{FF2B5EF4-FFF2-40B4-BE49-F238E27FC236}">
                <a16:creationId xmlns:a16="http://schemas.microsoft.com/office/drawing/2014/main" id="{F608B084-2D7A-44B6-5DC9-8D6D5213534C}"/>
              </a:ext>
            </a:extLst>
          </p:cNvPr>
          <p:cNvSpPr>
            <a:spLocks noGrp="1"/>
          </p:cNvSpPr>
          <p:nvPr>
            <p:ph type="ftr" sz="quarter" idx="4"/>
          </p:nvPr>
        </p:nvSpPr>
        <p:spPr>
          <a:xfrm>
            <a:off x="1" y="8842724"/>
            <a:ext cx="3056721" cy="464839"/>
          </a:xfrm>
          <a:prstGeom prst="rect">
            <a:avLst/>
          </a:prstGeom>
        </p:spPr>
        <p:txBody>
          <a:bodyPr vert="horz" lIns="88431" tIns="44216" rIns="88431" bIns="44216" rtlCol="0" anchor="b"/>
          <a:lstStyle>
            <a:lvl1pPr algn="l" eaLnBrk="1" fontAlgn="auto" hangingPunct="1">
              <a:spcBef>
                <a:spcPts val="0"/>
              </a:spcBef>
              <a:spcAft>
                <a:spcPts val="0"/>
              </a:spcAft>
              <a:defRPr sz="1200">
                <a:latin typeface="+mn-lt"/>
              </a:defRPr>
            </a:lvl1pPr>
          </a:lstStyle>
          <a:p>
            <a:pPr>
              <a:defRPr/>
            </a:pPr>
            <a:r>
              <a:rPr lang="en-US"/>
              <a:t>Randy Childs</a:t>
            </a:r>
          </a:p>
        </p:txBody>
      </p:sp>
      <p:sp>
        <p:nvSpPr>
          <p:cNvPr id="7" name="Slide Number Placeholder 6">
            <a:extLst>
              <a:ext uri="{FF2B5EF4-FFF2-40B4-BE49-F238E27FC236}">
                <a16:creationId xmlns:a16="http://schemas.microsoft.com/office/drawing/2014/main" id="{08BCE5DD-A109-BC56-8B0C-D6C5D2B17BB0}"/>
              </a:ext>
            </a:extLst>
          </p:cNvPr>
          <p:cNvSpPr>
            <a:spLocks noGrp="1"/>
          </p:cNvSpPr>
          <p:nvPr>
            <p:ph type="sldNum" sz="quarter" idx="5"/>
          </p:nvPr>
        </p:nvSpPr>
        <p:spPr>
          <a:xfrm>
            <a:off x="3995012" y="8842724"/>
            <a:ext cx="3056721" cy="464839"/>
          </a:xfrm>
          <a:prstGeom prst="rect">
            <a:avLst/>
          </a:prstGeom>
        </p:spPr>
        <p:txBody>
          <a:bodyPr vert="horz" wrap="square" lIns="88431" tIns="44216" rIns="88431" bIns="44216" numCol="1" anchor="b" anchorCtr="0" compatLnSpc="1">
            <a:prstTxWarp prst="textNoShape">
              <a:avLst/>
            </a:prstTxWarp>
          </a:bodyPr>
          <a:lstStyle>
            <a:lvl1pPr algn="r" eaLnBrk="1" fontAlgn="auto" hangingPunct="1">
              <a:spcBef>
                <a:spcPts val="0"/>
              </a:spcBef>
              <a:spcAft>
                <a:spcPts val="0"/>
              </a:spcAft>
              <a:defRPr sz="1200">
                <a:latin typeface="Calibri" panose="020F0502020204030204" pitchFamily="34" charset="0"/>
              </a:defRPr>
            </a:lvl1pPr>
          </a:lstStyle>
          <a:p>
            <a:pPr>
              <a:defRPr/>
            </a:pPr>
            <a:fld id="{F4CAAD81-0228-42C4-9269-51542A8EEFD5}"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hf hdr="0"/>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Slide Image Placeholder 1">
            <a:extLst>
              <a:ext uri="{FF2B5EF4-FFF2-40B4-BE49-F238E27FC236}">
                <a16:creationId xmlns:a16="http://schemas.microsoft.com/office/drawing/2014/main" id="{0100E49B-380F-3EB1-0495-4D2134110540}"/>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7" name="Notes Placeholder 2">
            <a:extLst>
              <a:ext uri="{FF2B5EF4-FFF2-40B4-BE49-F238E27FC236}">
                <a16:creationId xmlns:a16="http://schemas.microsoft.com/office/drawing/2014/main" id="{B88FC420-47D1-84CE-DBE4-C581540B032E}"/>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6148" name="Slide Number Placeholder 3">
            <a:extLst>
              <a:ext uri="{FF2B5EF4-FFF2-40B4-BE49-F238E27FC236}">
                <a16:creationId xmlns:a16="http://schemas.microsoft.com/office/drawing/2014/main" id="{578AD379-B112-B0F7-D670-B542F4479BE8}"/>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orbel" panose="020B0503020204020204" pitchFamily="34" charset="0"/>
              </a:defRPr>
            </a:lvl1pPr>
            <a:lvl2pPr marL="718503" indent="-276347">
              <a:defRPr>
                <a:solidFill>
                  <a:schemeClr val="tx1"/>
                </a:solidFill>
                <a:latin typeface="Corbel" panose="020B0503020204020204" pitchFamily="34" charset="0"/>
              </a:defRPr>
            </a:lvl2pPr>
            <a:lvl3pPr marL="1105390" indent="-221078">
              <a:defRPr>
                <a:solidFill>
                  <a:schemeClr val="tx1"/>
                </a:solidFill>
                <a:latin typeface="Corbel" panose="020B0503020204020204" pitchFamily="34" charset="0"/>
              </a:defRPr>
            </a:lvl3pPr>
            <a:lvl4pPr marL="1547545" indent="-221078">
              <a:defRPr>
                <a:solidFill>
                  <a:schemeClr val="tx1"/>
                </a:solidFill>
                <a:latin typeface="Corbel" panose="020B0503020204020204" pitchFamily="34" charset="0"/>
              </a:defRPr>
            </a:lvl4pPr>
            <a:lvl5pPr marL="1989701" indent="-221078">
              <a:defRPr>
                <a:solidFill>
                  <a:schemeClr val="tx1"/>
                </a:solidFill>
                <a:latin typeface="Corbel" panose="020B0503020204020204" pitchFamily="34" charset="0"/>
              </a:defRPr>
            </a:lvl5pPr>
            <a:lvl6pPr marL="2431857" indent="-221078" defTabSz="442155" eaLnBrk="0" fontAlgn="base" hangingPunct="0">
              <a:spcBef>
                <a:spcPct val="0"/>
              </a:spcBef>
              <a:spcAft>
                <a:spcPct val="0"/>
              </a:spcAft>
              <a:defRPr>
                <a:solidFill>
                  <a:schemeClr val="tx1"/>
                </a:solidFill>
                <a:latin typeface="Corbel" panose="020B0503020204020204" pitchFamily="34" charset="0"/>
              </a:defRPr>
            </a:lvl6pPr>
            <a:lvl7pPr marL="2874013" indent="-221078" defTabSz="442155" eaLnBrk="0" fontAlgn="base" hangingPunct="0">
              <a:spcBef>
                <a:spcPct val="0"/>
              </a:spcBef>
              <a:spcAft>
                <a:spcPct val="0"/>
              </a:spcAft>
              <a:defRPr>
                <a:solidFill>
                  <a:schemeClr val="tx1"/>
                </a:solidFill>
                <a:latin typeface="Corbel" panose="020B0503020204020204" pitchFamily="34" charset="0"/>
              </a:defRPr>
            </a:lvl7pPr>
            <a:lvl8pPr marL="3316169" indent="-221078" defTabSz="442155" eaLnBrk="0" fontAlgn="base" hangingPunct="0">
              <a:spcBef>
                <a:spcPct val="0"/>
              </a:spcBef>
              <a:spcAft>
                <a:spcPct val="0"/>
              </a:spcAft>
              <a:defRPr>
                <a:solidFill>
                  <a:schemeClr val="tx1"/>
                </a:solidFill>
                <a:latin typeface="Corbel" panose="020B0503020204020204" pitchFamily="34" charset="0"/>
              </a:defRPr>
            </a:lvl8pPr>
            <a:lvl9pPr marL="3758324" indent="-221078" defTabSz="442155" eaLnBrk="0" fontAlgn="base" hangingPunct="0">
              <a:spcBef>
                <a:spcPct val="0"/>
              </a:spcBef>
              <a:spcAft>
                <a:spcPct val="0"/>
              </a:spcAft>
              <a:defRPr>
                <a:solidFill>
                  <a:schemeClr val="tx1"/>
                </a:solidFill>
                <a:latin typeface="Corbel" panose="020B0503020204020204" pitchFamily="34" charset="0"/>
              </a:defRPr>
            </a:lvl9pPr>
          </a:lstStyle>
          <a:p>
            <a:pPr fontAlgn="base">
              <a:spcBef>
                <a:spcPct val="0"/>
              </a:spcBef>
              <a:spcAft>
                <a:spcPct val="0"/>
              </a:spcAft>
            </a:pPr>
            <a:fld id="{B10F6885-90A0-4511-A007-1D9618950E11}" type="slidenum">
              <a:rPr lang="en-US" altLang="en-US" smtClean="0">
                <a:latin typeface="Calibri" panose="020F0502020204030204" pitchFamily="34" charset="0"/>
              </a:rPr>
              <a:pPr fontAlgn="base">
                <a:spcBef>
                  <a:spcPct val="0"/>
                </a:spcBef>
                <a:spcAft>
                  <a:spcPct val="0"/>
                </a:spcAft>
              </a:pPr>
              <a:t>1</a:t>
            </a:fld>
            <a:endParaRPr lang="en-US" altLang="en-US">
              <a:latin typeface="Calibri" panose="020F0502020204030204" pitchFamily="34" charset="0"/>
            </a:endParaRPr>
          </a:p>
        </p:txBody>
      </p:sp>
      <p:sp>
        <p:nvSpPr>
          <p:cNvPr id="6149" name="Date Placeholder 4">
            <a:extLst>
              <a:ext uri="{FF2B5EF4-FFF2-40B4-BE49-F238E27FC236}">
                <a16:creationId xmlns:a16="http://schemas.microsoft.com/office/drawing/2014/main" id="{E8BCD693-9590-11DB-F1D6-CD9FF08048CA}"/>
              </a:ext>
            </a:extLst>
          </p:cNvPr>
          <p:cNvSpPr>
            <a:spLocks noGrp="1"/>
          </p:cNvSpPr>
          <p:nvPr>
            <p:ph type="dt" sz="quarter"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lvl1pPr>
              <a:defRPr>
                <a:solidFill>
                  <a:schemeClr val="tx1"/>
                </a:solidFill>
                <a:latin typeface="Corbel" panose="020B0503020204020204" pitchFamily="34" charset="0"/>
              </a:defRPr>
            </a:lvl1pPr>
            <a:lvl2pPr marL="718503" indent="-276347">
              <a:defRPr>
                <a:solidFill>
                  <a:schemeClr val="tx1"/>
                </a:solidFill>
                <a:latin typeface="Corbel" panose="020B0503020204020204" pitchFamily="34" charset="0"/>
              </a:defRPr>
            </a:lvl2pPr>
            <a:lvl3pPr marL="1105390" indent="-221078">
              <a:defRPr>
                <a:solidFill>
                  <a:schemeClr val="tx1"/>
                </a:solidFill>
                <a:latin typeface="Corbel" panose="020B0503020204020204" pitchFamily="34" charset="0"/>
              </a:defRPr>
            </a:lvl3pPr>
            <a:lvl4pPr marL="1547545" indent="-221078">
              <a:defRPr>
                <a:solidFill>
                  <a:schemeClr val="tx1"/>
                </a:solidFill>
                <a:latin typeface="Corbel" panose="020B0503020204020204" pitchFamily="34" charset="0"/>
              </a:defRPr>
            </a:lvl4pPr>
            <a:lvl5pPr marL="1989701" indent="-221078">
              <a:defRPr>
                <a:solidFill>
                  <a:schemeClr val="tx1"/>
                </a:solidFill>
                <a:latin typeface="Corbel" panose="020B0503020204020204" pitchFamily="34" charset="0"/>
              </a:defRPr>
            </a:lvl5pPr>
            <a:lvl6pPr marL="2431857" indent="-221078" defTabSz="442155" eaLnBrk="0" fontAlgn="base" hangingPunct="0">
              <a:spcBef>
                <a:spcPct val="0"/>
              </a:spcBef>
              <a:spcAft>
                <a:spcPct val="0"/>
              </a:spcAft>
              <a:defRPr>
                <a:solidFill>
                  <a:schemeClr val="tx1"/>
                </a:solidFill>
                <a:latin typeface="Corbel" panose="020B0503020204020204" pitchFamily="34" charset="0"/>
              </a:defRPr>
            </a:lvl6pPr>
            <a:lvl7pPr marL="2874013" indent="-221078" defTabSz="442155" eaLnBrk="0" fontAlgn="base" hangingPunct="0">
              <a:spcBef>
                <a:spcPct val="0"/>
              </a:spcBef>
              <a:spcAft>
                <a:spcPct val="0"/>
              </a:spcAft>
              <a:defRPr>
                <a:solidFill>
                  <a:schemeClr val="tx1"/>
                </a:solidFill>
                <a:latin typeface="Corbel" panose="020B0503020204020204" pitchFamily="34" charset="0"/>
              </a:defRPr>
            </a:lvl7pPr>
            <a:lvl8pPr marL="3316169" indent="-221078" defTabSz="442155" eaLnBrk="0" fontAlgn="base" hangingPunct="0">
              <a:spcBef>
                <a:spcPct val="0"/>
              </a:spcBef>
              <a:spcAft>
                <a:spcPct val="0"/>
              </a:spcAft>
              <a:defRPr>
                <a:solidFill>
                  <a:schemeClr val="tx1"/>
                </a:solidFill>
                <a:latin typeface="Corbel" panose="020B0503020204020204" pitchFamily="34" charset="0"/>
              </a:defRPr>
            </a:lvl8pPr>
            <a:lvl9pPr marL="3758324" indent="-221078" defTabSz="442155" eaLnBrk="0" fontAlgn="base" hangingPunct="0">
              <a:spcBef>
                <a:spcPct val="0"/>
              </a:spcBef>
              <a:spcAft>
                <a:spcPct val="0"/>
              </a:spcAft>
              <a:defRPr>
                <a:solidFill>
                  <a:schemeClr val="tx1"/>
                </a:solidFill>
                <a:latin typeface="Corbel" panose="020B0503020204020204" pitchFamily="34" charset="0"/>
              </a:defRPr>
            </a:lvl9pPr>
          </a:lstStyle>
          <a:p>
            <a:pPr fontAlgn="base">
              <a:spcBef>
                <a:spcPct val="0"/>
              </a:spcBef>
              <a:spcAft>
                <a:spcPct val="0"/>
              </a:spcAft>
            </a:pPr>
            <a:r>
              <a:rPr lang="en-US" altLang="en-US">
                <a:latin typeface="Calibri" panose="020F0502020204030204" pitchFamily="34" charset="0"/>
              </a:rPr>
              <a:t>5/8/2022 pm</a:t>
            </a:r>
          </a:p>
        </p:txBody>
      </p:sp>
      <p:sp>
        <p:nvSpPr>
          <p:cNvPr id="6150" name="Footer Placeholder 5">
            <a:extLst>
              <a:ext uri="{FF2B5EF4-FFF2-40B4-BE49-F238E27FC236}">
                <a16:creationId xmlns:a16="http://schemas.microsoft.com/office/drawing/2014/main" id="{8BA99FDF-E1E7-F3BE-AF39-EE8F6028FD96}"/>
              </a:ext>
            </a:extLst>
          </p:cNvPr>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orbel" panose="020B0503020204020204" pitchFamily="34" charset="0"/>
              </a:defRPr>
            </a:lvl1pPr>
            <a:lvl2pPr marL="718503" indent="-276347">
              <a:defRPr>
                <a:solidFill>
                  <a:schemeClr val="tx1"/>
                </a:solidFill>
                <a:latin typeface="Corbel" panose="020B0503020204020204" pitchFamily="34" charset="0"/>
              </a:defRPr>
            </a:lvl2pPr>
            <a:lvl3pPr marL="1105390" indent="-221078">
              <a:defRPr>
                <a:solidFill>
                  <a:schemeClr val="tx1"/>
                </a:solidFill>
                <a:latin typeface="Corbel" panose="020B0503020204020204" pitchFamily="34" charset="0"/>
              </a:defRPr>
            </a:lvl3pPr>
            <a:lvl4pPr marL="1547545" indent="-221078">
              <a:defRPr>
                <a:solidFill>
                  <a:schemeClr val="tx1"/>
                </a:solidFill>
                <a:latin typeface="Corbel" panose="020B0503020204020204" pitchFamily="34" charset="0"/>
              </a:defRPr>
            </a:lvl4pPr>
            <a:lvl5pPr marL="1989701" indent="-221078">
              <a:defRPr>
                <a:solidFill>
                  <a:schemeClr val="tx1"/>
                </a:solidFill>
                <a:latin typeface="Corbel" panose="020B0503020204020204" pitchFamily="34" charset="0"/>
              </a:defRPr>
            </a:lvl5pPr>
            <a:lvl6pPr marL="2431857" indent="-221078" defTabSz="442155" eaLnBrk="0" fontAlgn="base" hangingPunct="0">
              <a:spcBef>
                <a:spcPct val="0"/>
              </a:spcBef>
              <a:spcAft>
                <a:spcPct val="0"/>
              </a:spcAft>
              <a:defRPr>
                <a:solidFill>
                  <a:schemeClr val="tx1"/>
                </a:solidFill>
                <a:latin typeface="Corbel" panose="020B0503020204020204" pitchFamily="34" charset="0"/>
              </a:defRPr>
            </a:lvl6pPr>
            <a:lvl7pPr marL="2874013" indent="-221078" defTabSz="442155" eaLnBrk="0" fontAlgn="base" hangingPunct="0">
              <a:spcBef>
                <a:spcPct val="0"/>
              </a:spcBef>
              <a:spcAft>
                <a:spcPct val="0"/>
              </a:spcAft>
              <a:defRPr>
                <a:solidFill>
                  <a:schemeClr val="tx1"/>
                </a:solidFill>
                <a:latin typeface="Corbel" panose="020B0503020204020204" pitchFamily="34" charset="0"/>
              </a:defRPr>
            </a:lvl7pPr>
            <a:lvl8pPr marL="3316169" indent="-221078" defTabSz="442155" eaLnBrk="0" fontAlgn="base" hangingPunct="0">
              <a:spcBef>
                <a:spcPct val="0"/>
              </a:spcBef>
              <a:spcAft>
                <a:spcPct val="0"/>
              </a:spcAft>
              <a:defRPr>
                <a:solidFill>
                  <a:schemeClr val="tx1"/>
                </a:solidFill>
                <a:latin typeface="Corbel" panose="020B0503020204020204" pitchFamily="34" charset="0"/>
              </a:defRPr>
            </a:lvl8pPr>
            <a:lvl9pPr marL="3758324" indent="-221078" defTabSz="442155" eaLnBrk="0" fontAlgn="base" hangingPunct="0">
              <a:spcBef>
                <a:spcPct val="0"/>
              </a:spcBef>
              <a:spcAft>
                <a:spcPct val="0"/>
              </a:spcAft>
              <a:defRPr>
                <a:solidFill>
                  <a:schemeClr val="tx1"/>
                </a:solidFill>
                <a:latin typeface="Corbel" panose="020B0503020204020204" pitchFamily="34" charset="0"/>
              </a:defRPr>
            </a:lvl9pPr>
          </a:lstStyle>
          <a:p>
            <a:pPr fontAlgn="base">
              <a:spcBef>
                <a:spcPct val="0"/>
              </a:spcBef>
              <a:spcAft>
                <a:spcPct val="0"/>
              </a:spcAft>
            </a:pPr>
            <a:r>
              <a:rPr lang="en-US" altLang="en-US">
                <a:latin typeface="Calibri" panose="020F0502020204030204" pitchFamily="34" charset="0"/>
              </a:rPr>
              <a:t>Randy Childs</a:t>
            </a: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a:extLst>
              <a:ext uri="{FF2B5EF4-FFF2-40B4-BE49-F238E27FC236}">
                <a16:creationId xmlns:a16="http://schemas.microsoft.com/office/drawing/2014/main" id="{DDA5EE24-C091-4CAD-041B-2676E078C98C}"/>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4579" name="Notes Placeholder 2">
            <a:extLst>
              <a:ext uri="{FF2B5EF4-FFF2-40B4-BE49-F238E27FC236}">
                <a16:creationId xmlns:a16="http://schemas.microsoft.com/office/drawing/2014/main" id="{998266F3-3FAC-1ACA-9DE6-E67124BA73DB}"/>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24580" name="Slide Number Placeholder 3">
            <a:extLst>
              <a:ext uri="{FF2B5EF4-FFF2-40B4-BE49-F238E27FC236}">
                <a16:creationId xmlns:a16="http://schemas.microsoft.com/office/drawing/2014/main" id="{4E747921-A125-BE41-452F-F896E3BC1406}"/>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orbel" panose="020B0503020204020204" pitchFamily="34" charset="0"/>
              </a:defRPr>
            </a:lvl1pPr>
            <a:lvl2pPr marL="718503" indent="-276347">
              <a:defRPr>
                <a:solidFill>
                  <a:schemeClr val="tx1"/>
                </a:solidFill>
                <a:latin typeface="Corbel" panose="020B0503020204020204" pitchFamily="34" charset="0"/>
              </a:defRPr>
            </a:lvl2pPr>
            <a:lvl3pPr marL="1105390" indent="-221078">
              <a:defRPr>
                <a:solidFill>
                  <a:schemeClr val="tx1"/>
                </a:solidFill>
                <a:latin typeface="Corbel" panose="020B0503020204020204" pitchFamily="34" charset="0"/>
              </a:defRPr>
            </a:lvl3pPr>
            <a:lvl4pPr marL="1547545" indent="-221078">
              <a:defRPr>
                <a:solidFill>
                  <a:schemeClr val="tx1"/>
                </a:solidFill>
                <a:latin typeface="Corbel" panose="020B0503020204020204" pitchFamily="34" charset="0"/>
              </a:defRPr>
            </a:lvl4pPr>
            <a:lvl5pPr marL="1989701" indent="-221078">
              <a:defRPr>
                <a:solidFill>
                  <a:schemeClr val="tx1"/>
                </a:solidFill>
                <a:latin typeface="Corbel" panose="020B0503020204020204" pitchFamily="34" charset="0"/>
              </a:defRPr>
            </a:lvl5pPr>
            <a:lvl6pPr marL="2431857" indent="-221078" defTabSz="442155" eaLnBrk="0" fontAlgn="base" hangingPunct="0">
              <a:spcBef>
                <a:spcPct val="0"/>
              </a:spcBef>
              <a:spcAft>
                <a:spcPct val="0"/>
              </a:spcAft>
              <a:defRPr>
                <a:solidFill>
                  <a:schemeClr val="tx1"/>
                </a:solidFill>
                <a:latin typeface="Corbel" panose="020B0503020204020204" pitchFamily="34" charset="0"/>
              </a:defRPr>
            </a:lvl6pPr>
            <a:lvl7pPr marL="2874013" indent="-221078" defTabSz="442155" eaLnBrk="0" fontAlgn="base" hangingPunct="0">
              <a:spcBef>
                <a:spcPct val="0"/>
              </a:spcBef>
              <a:spcAft>
                <a:spcPct val="0"/>
              </a:spcAft>
              <a:defRPr>
                <a:solidFill>
                  <a:schemeClr val="tx1"/>
                </a:solidFill>
                <a:latin typeface="Corbel" panose="020B0503020204020204" pitchFamily="34" charset="0"/>
              </a:defRPr>
            </a:lvl7pPr>
            <a:lvl8pPr marL="3316169" indent="-221078" defTabSz="442155" eaLnBrk="0" fontAlgn="base" hangingPunct="0">
              <a:spcBef>
                <a:spcPct val="0"/>
              </a:spcBef>
              <a:spcAft>
                <a:spcPct val="0"/>
              </a:spcAft>
              <a:defRPr>
                <a:solidFill>
                  <a:schemeClr val="tx1"/>
                </a:solidFill>
                <a:latin typeface="Corbel" panose="020B0503020204020204" pitchFamily="34" charset="0"/>
              </a:defRPr>
            </a:lvl8pPr>
            <a:lvl9pPr marL="3758324" indent="-221078" defTabSz="442155" eaLnBrk="0" fontAlgn="base" hangingPunct="0">
              <a:spcBef>
                <a:spcPct val="0"/>
              </a:spcBef>
              <a:spcAft>
                <a:spcPct val="0"/>
              </a:spcAft>
              <a:defRPr>
                <a:solidFill>
                  <a:schemeClr val="tx1"/>
                </a:solidFill>
                <a:latin typeface="Corbel" panose="020B0503020204020204" pitchFamily="34" charset="0"/>
              </a:defRPr>
            </a:lvl9pPr>
          </a:lstStyle>
          <a:p>
            <a:pPr fontAlgn="base">
              <a:spcBef>
                <a:spcPct val="0"/>
              </a:spcBef>
              <a:spcAft>
                <a:spcPct val="0"/>
              </a:spcAft>
            </a:pPr>
            <a:fld id="{4F6E4CE8-C524-4FE0-9A13-A9E574180968}" type="slidenum">
              <a:rPr lang="en-US" altLang="en-US" smtClean="0">
                <a:latin typeface="Calibri" panose="020F0502020204030204" pitchFamily="34" charset="0"/>
              </a:rPr>
              <a:pPr fontAlgn="base">
                <a:spcBef>
                  <a:spcPct val="0"/>
                </a:spcBef>
                <a:spcAft>
                  <a:spcPct val="0"/>
                </a:spcAft>
              </a:pPr>
              <a:t>10</a:t>
            </a:fld>
            <a:endParaRPr lang="en-US" altLang="en-US">
              <a:latin typeface="Calibri" panose="020F0502020204030204" pitchFamily="34" charset="0"/>
            </a:endParaRPr>
          </a:p>
        </p:txBody>
      </p:sp>
      <p:sp>
        <p:nvSpPr>
          <p:cNvPr id="24581" name="Date Placeholder 4">
            <a:extLst>
              <a:ext uri="{FF2B5EF4-FFF2-40B4-BE49-F238E27FC236}">
                <a16:creationId xmlns:a16="http://schemas.microsoft.com/office/drawing/2014/main" id="{8D07A7E2-43AD-FCA2-26D3-0AF25846E521}"/>
              </a:ext>
            </a:extLst>
          </p:cNvPr>
          <p:cNvSpPr>
            <a:spLocks noGrp="1"/>
          </p:cNvSpPr>
          <p:nvPr>
            <p:ph type="dt" sz="quarter"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lvl1pPr>
              <a:defRPr>
                <a:solidFill>
                  <a:schemeClr val="tx1"/>
                </a:solidFill>
                <a:latin typeface="Corbel" panose="020B0503020204020204" pitchFamily="34" charset="0"/>
              </a:defRPr>
            </a:lvl1pPr>
            <a:lvl2pPr marL="718503" indent="-276347">
              <a:defRPr>
                <a:solidFill>
                  <a:schemeClr val="tx1"/>
                </a:solidFill>
                <a:latin typeface="Corbel" panose="020B0503020204020204" pitchFamily="34" charset="0"/>
              </a:defRPr>
            </a:lvl2pPr>
            <a:lvl3pPr marL="1105390" indent="-221078">
              <a:defRPr>
                <a:solidFill>
                  <a:schemeClr val="tx1"/>
                </a:solidFill>
                <a:latin typeface="Corbel" panose="020B0503020204020204" pitchFamily="34" charset="0"/>
              </a:defRPr>
            </a:lvl3pPr>
            <a:lvl4pPr marL="1547545" indent="-221078">
              <a:defRPr>
                <a:solidFill>
                  <a:schemeClr val="tx1"/>
                </a:solidFill>
                <a:latin typeface="Corbel" panose="020B0503020204020204" pitchFamily="34" charset="0"/>
              </a:defRPr>
            </a:lvl4pPr>
            <a:lvl5pPr marL="1989701" indent="-221078">
              <a:defRPr>
                <a:solidFill>
                  <a:schemeClr val="tx1"/>
                </a:solidFill>
                <a:latin typeface="Corbel" panose="020B0503020204020204" pitchFamily="34" charset="0"/>
              </a:defRPr>
            </a:lvl5pPr>
            <a:lvl6pPr marL="2431857" indent="-221078" defTabSz="442155" eaLnBrk="0" fontAlgn="base" hangingPunct="0">
              <a:spcBef>
                <a:spcPct val="0"/>
              </a:spcBef>
              <a:spcAft>
                <a:spcPct val="0"/>
              </a:spcAft>
              <a:defRPr>
                <a:solidFill>
                  <a:schemeClr val="tx1"/>
                </a:solidFill>
                <a:latin typeface="Corbel" panose="020B0503020204020204" pitchFamily="34" charset="0"/>
              </a:defRPr>
            </a:lvl6pPr>
            <a:lvl7pPr marL="2874013" indent="-221078" defTabSz="442155" eaLnBrk="0" fontAlgn="base" hangingPunct="0">
              <a:spcBef>
                <a:spcPct val="0"/>
              </a:spcBef>
              <a:spcAft>
                <a:spcPct val="0"/>
              </a:spcAft>
              <a:defRPr>
                <a:solidFill>
                  <a:schemeClr val="tx1"/>
                </a:solidFill>
                <a:latin typeface="Corbel" panose="020B0503020204020204" pitchFamily="34" charset="0"/>
              </a:defRPr>
            </a:lvl7pPr>
            <a:lvl8pPr marL="3316169" indent="-221078" defTabSz="442155" eaLnBrk="0" fontAlgn="base" hangingPunct="0">
              <a:spcBef>
                <a:spcPct val="0"/>
              </a:spcBef>
              <a:spcAft>
                <a:spcPct val="0"/>
              </a:spcAft>
              <a:defRPr>
                <a:solidFill>
                  <a:schemeClr val="tx1"/>
                </a:solidFill>
                <a:latin typeface="Corbel" panose="020B0503020204020204" pitchFamily="34" charset="0"/>
              </a:defRPr>
            </a:lvl8pPr>
            <a:lvl9pPr marL="3758324" indent="-221078" defTabSz="442155" eaLnBrk="0" fontAlgn="base" hangingPunct="0">
              <a:spcBef>
                <a:spcPct val="0"/>
              </a:spcBef>
              <a:spcAft>
                <a:spcPct val="0"/>
              </a:spcAft>
              <a:defRPr>
                <a:solidFill>
                  <a:schemeClr val="tx1"/>
                </a:solidFill>
                <a:latin typeface="Corbel" panose="020B0503020204020204" pitchFamily="34" charset="0"/>
              </a:defRPr>
            </a:lvl9pPr>
          </a:lstStyle>
          <a:p>
            <a:pPr fontAlgn="base">
              <a:spcBef>
                <a:spcPct val="0"/>
              </a:spcBef>
              <a:spcAft>
                <a:spcPct val="0"/>
              </a:spcAft>
            </a:pPr>
            <a:r>
              <a:rPr lang="en-US" altLang="en-US">
                <a:latin typeface="Calibri" panose="020F0502020204030204" pitchFamily="34" charset="0"/>
              </a:rPr>
              <a:t>5/8/2022 pm</a:t>
            </a:r>
          </a:p>
        </p:txBody>
      </p:sp>
      <p:sp>
        <p:nvSpPr>
          <p:cNvPr id="24582" name="Footer Placeholder 5">
            <a:extLst>
              <a:ext uri="{FF2B5EF4-FFF2-40B4-BE49-F238E27FC236}">
                <a16:creationId xmlns:a16="http://schemas.microsoft.com/office/drawing/2014/main" id="{7F6A2AC2-E3F5-2749-C197-43FF6937F1BD}"/>
              </a:ext>
            </a:extLst>
          </p:cNvPr>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orbel" panose="020B0503020204020204" pitchFamily="34" charset="0"/>
              </a:defRPr>
            </a:lvl1pPr>
            <a:lvl2pPr marL="718503" indent="-276347">
              <a:defRPr>
                <a:solidFill>
                  <a:schemeClr val="tx1"/>
                </a:solidFill>
                <a:latin typeface="Corbel" panose="020B0503020204020204" pitchFamily="34" charset="0"/>
              </a:defRPr>
            </a:lvl2pPr>
            <a:lvl3pPr marL="1105390" indent="-221078">
              <a:defRPr>
                <a:solidFill>
                  <a:schemeClr val="tx1"/>
                </a:solidFill>
                <a:latin typeface="Corbel" panose="020B0503020204020204" pitchFamily="34" charset="0"/>
              </a:defRPr>
            </a:lvl3pPr>
            <a:lvl4pPr marL="1547545" indent="-221078">
              <a:defRPr>
                <a:solidFill>
                  <a:schemeClr val="tx1"/>
                </a:solidFill>
                <a:latin typeface="Corbel" panose="020B0503020204020204" pitchFamily="34" charset="0"/>
              </a:defRPr>
            </a:lvl4pPr>
            <a:lvl5pPr marL="1989701" indent="-221078">
              <a:defRPr>
                <a:solidFill>
                  <a:schemeClr val="tx1"/>
                </a:solidFill>
                <a:latin typeface="Corbel" panose="020B0503020204020204" pitchFamily="34" charset="0"/>
              </a:defRPr>
            </a:lvl5pPr>
            <a:lvl6pPr marL="2431857" indent="-221078" defTabSz="442155" eaLnBrk="0" fontAlgn="base" hangingPunct="0">
              <a:spcBef>
                <a:spcPct val="0"/>
              </a:spcBef>
              <a:spcAft>
                <a:spcPct val="0"/>
              </a:spcAft>
              <a:defRPr>
                <a:solidFill>
                  <a:schemeClr val="tx1"/>
                </a:solidFill>
                <a:latin typeface="Corbel" panose="020B0503020204020204" pitchFamily="34" charset="0"/>
              </a:defRPr>
            </a:lvl6pPr>
            <a:lvl7pPr marL="2874013" indent="-221078" defTabSz="442155" eaLnBrk="0" fontAlgn="base" hangingPunct="0">
              <a:spcBef>
                <a:spcPct val="0"/>
              </a:spcBef>
              <a:spcAft>
                <a:spcPct val="0"/>
              </a:spcAft>
              <a:defRPr>
                <a:solidFill>
                  <a:schemeClr val="tx1"/>
                </a:solidFill>
                <a:latin typeface="Corbel" panose="020B0503020204020204" pitchFamily="34" charset="0"/>
              </a:defRPr>
            </a:lvl7pPr>
            <a:lvl8pPr marL="3316169" indent="-221078" defTabSz="442155" eaLnBrk="0" fontAlgn="base" hangingPunct="0">
              <a:spcBef>
                <a:spcPct val="0"/>
              </a:spcBef>
              <a:spcAft>
                <a:spcPct val="0"/>
              </a:spcAft>
              <a:defRPr>
                <a:solidFill>
                  <a:schemeClr val="tx1"/>
                </a:solidFill>
                <a:latin typeface="Corbel" panose="020B0503020204020204" pitchFamily="34" charset="0"/>
              </a:defRPr>
            </a:lvl8pPr>
            <a:lvl9pPr marL="3758324" indent="-221078" defTabSz="442155" eaLnBrk="0" fontAlgn="base" hangingPunct="0">
              <a:spcBef>
                <a:spcPct val="0"/>
              </a:spcBef>
              <a:spcAft>
                <a:spcPct val="0"/>
              </a:spcAft>
              <a:defRPr>
                <a:solidFill>
                  <a:schemeClr val="tx1"/>
                </a:solidFill>
                <a:latin typeface="Corbel" panose="020B0503020204020204" pitchFamily="34" charset="0"/>
              </a:defRPr>
            </a:lvl9pPr>
          </a:lstStyle>
          <a:p>
            <a:pPr fontAlgn="base">
              <a:spcBef>
                <a:spcPct val="0"/>
              </a:spcBef>
              <a:spcAft>
                <a:spcPct val="0"/>
              </a:spcAft>
            </a:pPr>
            <a:r>
              <a:rPr lang="en-US" altLang="en-US">
                <a:latin typeface="Calibri" panose="020F0502020204030204" pitchFamily="34" charset="0"/>
              </a:rPr>
              <a:t>Randy Childs</a:t>
            </a: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a:extLst>
              <a:ext uri="{FF2B5EF4-FFF2-40B4-BE49-F238E27FC236}">
                <a16:creationId xmlns:a16="http://schemas.microsoft.com/office/drawing/2014/main" id="{D7A2FB8A-01F7-6B91-9295-90C1EF3AAF7A}"/>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6627" name="Notes Placeholder 2">
            <a:extLst>
              <a:ext uri="{FF2B5EF4-FFF2-40B4-BE49-F238E27FC236}">
                <a16:creationId xmlns:a16="http://schemas.microsoft.com/office/drawing/2014/main" id="{54976594-B1D2-EECE-3AC1-CB805BE51150}"/>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26628" name="Slide Number Placeholder 3">
            <a:extLst>
              <a:ext uri="{FF2B5EF4-FFF2-40B4-BE49-F238E27FC236}">
                <a16:creationId xmlns:a16="http://schemas.microsoft.com/office/drawing/2014/main" id="{402CD66A-3DB5-5977-B49C-7C45B1C13B74}"/>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orbel" panose="020B0503020204020204" pitchFamily="34" charset="0"/>
              </a:defRPr>
            </a:lvl1pPr>
            <a:lvl2pPr marL="718503" indent="-276347">
              <a:defRPr>
                <a:solidFill>
                  <a:schemeClr val="tx1"/>
                </a:solidFill>
                <a:latin typeface="Corbel" panose="020B0503020204020204" pitchFamily="34" charset="0"/>
              </a:defRPr>
            </a:lvl2pPr>
            <a:lvl3pPr marL="1105390" indent="-221078">
              <a:defRPr>
                <a:solidFill>
                  <a:schemeClr val="tx1"/>
                </a:solidFill>
                <a:latin typeface="Corbel" panose="020B0503020204020204" pitchFamily="34" charset="0"/>
              </a:defRPr>
            </a:lvl3pPr>
            <a:lvl4pPr marL="1547545" indent="-221078">
              <a:defRPr>
                <a:solidFill>
                  <a:schemeClr val="tx1"/>
                </a:solidFill>
                <a:latin typeface="Corbel" panose="020B0503020204020204" pitchFamily="34" charset="0"/>
              </a:defRPr>
            </a:lvl4pPr>
            <a:lvl5pPr marL="1989701" indent="-221078">
              <a:defRPr>
                <a:solidFill>
                  <a:schemeClr val="tx1"/>
                </a:solidFill>
                <a:latin typeface="Corbel" panose="020B0503020204020204" pitchFamily="34" charset="0"/>
              </a:defRPr>
            </a:lvl5pPr>
            <a:lvl6pPr marL="2431857" indent="-221078" defTabSz="442155" eaLnBrk="0" fontAlgn="base" hangingPunct="0">
              <a:spcBef>
                <a:spcPct val="0"/>
              </a:spcBef>
              <a:spcAft>
                <a:spcPct val="0"/>
              </a:spcAft>
              <a:defRPr>
                <a:solidFill>
                  <a:schemeClr val="tx1"/>
                </a:solidFill>
                <a:latin typeface="Corbel" panose="020B0503020204020204" pitchFamily="34" charset="0"/>
              </a:defRPr>
            </a:lvl6pPr>
            <a:lvl7pPr marL="2874013" indent="-221078" defTabSz="442155" eaLnBrk="0" fontAlgn="base" hangingPunct="0">
              <a:spcBef>
                <a:spcPct val="0"/>
              </a:spcBef>
              <a:spcAft>
                <a:spcPct val="0"/>
              </a:spcAft>
              <a:defRPr>
                <a:solidFill>
                  <a:schemeClr val="tx1"/>
                </a:solidFill>
                <a:latin typeface="Corbel" panose="020B0503020204020204" pitchFamily="34" charset="0"/>
              </a:defRPr>
            </a:lvl7pPr>
            <a:lvl8pPr marL="3316169" indent="-221078" defTabSz="442155" eaLnBrk="0" fontAlgn="base" hangingPunct="0">
              <a:spcBef>
                <a:spcPct val="0"/>
              </a:spcBef>
              <a:spcAft>
                <a:spcPct val="0"/>
              </a:spcAft>
              <a:defRPr>
                <a:solidFill>
                  <a:schemeClr val="tx1"/>
                </a:solidFill>
                <a:latin typeface="Corbel" panose="020B0503020204020204" pitchFamily="34" charset="0"/>
              </a:defRPr>
            </a:lvl8pPr>
            <a:lvl9pPr marL="3758324" indent="-221078" defTabSz="442155" eaLnBrk="0" fontAlgn="base" hangingPunct="0">
              <a:spcBef>
                <a:spcPct val="0"/>
              </a:spcBef>
              <a:spcAft>
                <a:spcPct val="0"/>
              </a:spcAft>
              <a:defRPr>
                <a:solidFill>
                  <a:schemeClr val="tx1"/>
                </a:solidFill>
                <a:latin typeface="Corbel" panose="020B0503020204020204" pitchFamily="34" charset="0"/>
              </a:defRPr>
            </a:lvl9pPr>
          </a:lstStyle>
          <a:p>
            <a:pPr fontAlgn="base">
              <a:spcBef>
                <a:spcPct val="0"/>
              </a:spcBef>
              <a:spcAft>
                <a:spcPct val="0"/>
              </a:spcAft>
            </a:pPr>
            <a:fld id="{91E30452-0181-437B-A38F-696F79CBAE5E}" type="slidenum">
              <a:rPr lang="en-US" altLang="en-US" smtClean="0">
                <a:latin typeface="Calibri" panose="020F0502020204030204" pitchFamily="34" charset="0"/>
              </a:rPr>
              <a:pPr fontAlgn="base">
                <a:spcBef>
                  <a:spcPct val="0"/>
                </a:spcBef>
                <a:spcAft>
                  <a:spcPct val="0"/>
                </a:spcAft>
              </a:pPr>
              <a:t>11</a:t>
            </a:fld>
            <a:endParaRPr lang="en-US" altLang="en-US">
              <a:latin typeface="Calibri" panose="020F0502020204030204" pitchFamily="34" charset="0"/>
            </a:endParaRPr>
          </a:p>
        </p:txBody>
      </p:sp>
      <p:sp>
        <p:nvSpPr>
          <p:cNvPr id="26629" name="Date Placeholder 4">
            <a:extLst>
              <a:ext uri="{FF2B5EF4-FFF2-40B4-BE49-F238E27FC236}">
                <a16:creationId xmlns:a16="http://schemas.microsoft.com/office/drawing/2014/main" id="{6105F94E-B776-1BC6-8A1B-5BB28784E558}"/>
              </a:ext>
            </a:extLst>
          </p:cNvPr>
          <p:cNvSpPr>
            <a:spLocks noGrp="1"/>
          </p:cNvSpPr>
          <p:nvPr>
            <p:ph type="dt" sz="quarter"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lvl1pPr>
              <a:defRPr>
                <a:solidFill>
                  <a:schemeClr val="tx1"/>
                </a:solidFill>
                <a:latin typeface="Corbel" panose="020B0503020204020204" pitchFamily="34" charset="0"/>
              </a:defRPr>
            </a:lvl1pPr>
            <a:lvl2pPr marL="718503" indent="-276347">
              <a:defRPr>
                <a:solidFill>
                  <a:schemeClr val="tx1"/>
                </a:solidFill>
                <a:latin typeface="Corbel" panose="020B0503020204020204" pitchFamily="34" charset="0"/>
              </a:defRPr>
            </a:lvl2pPr>
            <a:lvl3pPr marL="1105390" indent="-221078">
              <a:defRPr>
                <a:solidFill>
                  <a:schemeClr val="tx1"/>
                </a:solidFill>
                <a:latin typeface="Corbel" panose="020B0503020204020204" pitchFamily="34" charset="0"/>
              </a:defRPr>
            </a:lvl3pPr>
            <a:lvl4pPr marL="1547545" indent="-221078">
              <a:defRPr>
                <a:solidFill>
                  <a:schemeClr val="tx1"/>
                </a:solidFill>
                <a:latin typeface="Corbel" panose="020B0503020204020204" pitchFamily="34" charset="0"/>
              </a:defRPr>
            </a:lvl4pPr>
            <a:lvl5pPr marL="1989701" indent="-221078">
              <a:defRPr>
                <a:solidFill>
                  <a:schemeClr val="tx1"/>
                </a:solidFill>
                <a:latin typeface="Corbel" panose="020B0503020204020204" pitchFamily="34" charset="0"/>
              </a:defRPr>
            </a:lvl5pPr>
            <a:lvl6pPr marL="2431857" indent="-221078" defTabSz="442155" eaLnBrk="0" fontAlgn="base" hangingPunct="0">
              <a:spcBef>
                <a:spcPct val="0"/>
              </a:spcBef>
              <a:spcAft>
                <a:spcPct val="0"/>
              </a:spcAft>
              <a:defRPr>
                <a:solidFill>
                  <a:schemeClr val="tx1"/>
                </a:solidFill>
                <a:latin typeface="Corbel" panose="020B0503020204020204" pitchFamily="34" charset="0"/>
              </a:defRPr>
            </a:lvl6pPr>
            <a:lvl7pPr marL="2874013" indent="-221078" defTabSz="442155" eaLnBrk="0" fontAlgn="base" hangingPunct="0">
              <a:spcBef>
                <a:spcPct val="0"/>
              </a:spcBef>
              <a:spcAft>
                <a:spcPct val="0"/>
              </a:spcAft>
              <a:defRPr>
                <a:solidFill>
                  <a:schemeClr val="tx1"/>
                </a:solidFill>
                <a:latin typeface="Corbel" panose="020B0503020204020204" pitchFamily="34" charset="0"/>
              </a:defRPr>
            </a:lvl7pPr>
            <a:lvl8pPr marL="3316169" indent="-221078" defTabSz="442155" eaLnBrk="0" fontAlgn="base" hangingPunct="0">
              <a:spcBef>
                <a:spcPct val="0"/>
              </a:spcBef>
              <a:spcAft>
                <a:spcPct val="0"/>
              </a:spcAft>
              <a:defRPr>
                <a:solidFill>
                  <a:schemeClr val="tx1"/>
                </a:solidFill>
                <a:latin typeface="Corbel" panose="020B0503020204020204" pitchFamily="34" charset="0"/>
              </a:defRPr>
            </a:lvl8pPr>
            <a:lvl9pPr marL="3758324" indent="-221078" defTabSz="442155" eaLnBrk="0" fontAlgn="base" hangingPunct="0">
              <a:spcBef>
                <a:spcPct val="0"/>
              </a:spcBef>
              <a:spcAft>
                <a:spcPct val="0"/>
              </a:spcAft>
              <a:defRPr>
                <a:solidFill>
                  <a:schemeClr val="tx1"/>
                </a:solidFill>
                <a:latin typeface="Corbel" panose="020B0503020204020204" pitchFamily="34" charset="0"/>
              </a:defRPr>
            </a:lvl9pPr>
          </a:lstStyle>
          <a:p>
            <a:pPr fontAlgn="base">
              <a:spcBef>
                <a:spcPct val="0"/>
              </a:spcBef>
              <a:spcAft>
                <a:spcPct val="0"/>
              </a:spcAft>
            </a:pPr>
            <a:r>
              <a:rPr lang="en-US" altLang="en-US">
                <a:latin typeface="Calibri" panose="020F0502020204030204" pitchFamily="34" charset="0"/>
              </a:rPr>
              <a:t>5/8/2022 pm</a:t>
            </a:r>
          </a:p>
        </p:txBody>
      </p:sp>
      <p:sp>
        <p:nvSpPr>
          <p:cNvPr id="26630" name="Footer Placeholder 5">
            <a:extLst>
              <a:ext uri="{FF2B5EF4-FFF2-40B4-BE49-F238E27FC236}">
                <a16:creationId xmlns:a16="http://schemas.microsoft.com/office/drawing/2014/main" id="{E40857BF-B0EE-07F0-1EDA-62D000FA4C84}"/>
              </a:ext>
            </a:extLst>
          </p:cNvPr>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orbel" panose="020B0503020204020204" pitchFamily="34" charset="0"/>
              </a:defRPr>
            </a:lvl1pPr>
            <a:lvl2pPr marL="718503" indent="-276347">
              <a:defRPr>
                <a:solidFill>
                  <a:schemeClr val="tx1"/>
                </a:solidFill>
                <a:latin typeface="Corbel" panose="020B0503020204020204" pitchFamily="34" charset="0"/>
              </a:defRPr>
            </a:lvl2pPr>
            <a:lvl3pPr marL="1105390" indent="-221078">
              <a:defRPr>
                <a:solidFill>
                  <a:schemeClr val="tx1"/>
                </a:solidFill>
                <a:latin typeface="Corbel" panose="020B0503020204020204" pitchFamily="34" charset="0"/>
              </a:defRPr>
            </a:lvl3pPr>
            <a:lvl4pPr marL="1547545" indent="-221078">
              <a:defRPr>
                <a:solidFill>
                  <a:schemeClr val="tx1"/>
                </a:solidFill>
                <a:latin typeface="Corbel" panose="020B0503020204020204" pitchFamily="34" charset="0"/>
              </a:defRPr>
            </a:lvl4pPr>
            <a:lvl5pPr marL="1989701" indent="-221078">
              <a:defRPr>
                <a:solidFill>
                  <a:schemeClr val="tx1"/>
                </a:solidFill>
                <a:latin typeface="Corbel" panose="020B0503020204020204" pitchFamily="34" charset="0"/>
              </a:defRPr>
            </a:lvl5pPr>
            <a:lvl6pPr marL="2431857" indent="-221078" defTabSz="442155" eaLnBrk="0" fontAlgn="base" hangingPunct="0">
              <a:spcBef>
                <a:spcPct val="0"/>
              </a:spcBef>
              <a:spcAft>
                <a:spcPct val="0"/>
              </a:spcAft>
              <a:defRPr>
                <a:solidFill>
                  <a:schemeClr val="tx1"/>
                </a:solidFill>
                <a:latin typeface="Corbel" panose="020B0503020204020204" pitchFamily="34" charset="0"/>
              </a:defRPr>
            </a:lvl6pPr>
            <a:lvl7pPr marL="2874013" indent="-221078" defTabSz="442155" eaLnBrk="0" fontAlgn="base" hangingPunct="0">
              <a:spcBef>
                <a:spcPct val="0"/>
              </a:spcBef>
              <a:spcAft>
                <a:spcPct val="0"/>
              </a:spcAft>
              <a:defRPr>
                <a:solidFill>
                  <a:schemeClr val="tx1"/>
                </a:solidFill>
                <a:latin typeface="Corbel" panose="020B0503020204020204" pitchFamily="34" charset="0"/>
              </a:defRPr>
            </a:lvl7pPr>
            <a:lvl8pPr marL="3316169" indent="-221078" defTabSz="442155" eaLnBrk="0" fontAlgn="base" hangingPunct="0">
              <a:spcBef>
                <a:spcPct val="0"/>
              </a:spcBef>
              <a:spcAft>
                <a:spcPct val="0"/>
              </a:spcAft>
              <a:defRPr>
                <a:solidFill>
                  <a:schemeClr val="tx1"/>
                </a:solidFill>
                <a:latin typeface="Corbel" panose="020B0503020204020204" pitchFamily="34" charset="0"/>
              </a:defRPr>
            </a:lvl8pPr>
            <a:lvl9pPr marL="3758324" indent="-221078" defTabSz="442155" eaLnBrk="0" fontAlgn="base" hangingPunct="0">
              <a:spcBef>
                <a:spcPct val="0"/>
              </a:spcBef>
              <a:spcAft>
                <a:spcPct val="0"/>
              </a:spcAft>
              <a:defRPr>
                <a:solidFill>
                  <a:schemeClr val="tx1"/>
                </a:solidFill>
                <a:latin typeface="Corbel" panose="020B0503020204020204" pitchFamily="34" charset="0"/>
              </a:defRPr>
            </a:lvl9pPr>
          </a:lstStyle>
          <a:p>
            <a:pPr fontAlgn="base">
              <a:spcBef>
                <a:spcPct val="0"/>
              </a:spcBef>
              <a:spcAft>
                <a:spcPct val="0"/>
              </a:spcAft>
            </a:pPr>
            <a:r>
              <a:rPr lang="en-US" altLang="en-US">
                <a:latin typeface="Calibri" panose="020F0502020204030204" pitchFamily="34" charset="0"/>
              </a:rPr>
              <a:t>Randy Childs</a:t>
            </a: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a:extLst>
              <a:ext uri="{FF2B5EF4-FFF2-40B4-BE49-F238E27FC236}">
                <a16:creationId xmlns:a16="http://schemas.microsoft.com/office/drawing/2014/main" id="{866B0DBB-CB99-6124-48B7-24FD6418E743}"/>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8675" name="Notes Placeholder 2">
            <a:extLst>
              <a:ext uri="{FF2B5EF4-FFF2-40B4-BE49-F238E27FC236}">
                <a16:creationId xmlns:a16="http://schemas.microsoft.com/office/drawing/2014/main" id="{47413118-AE84-B0D4-0724-7A84ED6D1E03}"/>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28676" name="Slide Number Placeholder 3">
            <a:extLst>
              <a:ext uri="{FF2B5EF4-FFF2-40B4-BE49-F238E27FC236}">
                <a16:creationId xmlns:a16="http://schemas.microsoft.com/office/drawing/2014/main" id="{57F58BDD-94FB-4618-DBF4-51619036FA18}"/>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orbel" panose="020B0503020204020204" pitchFamily="34" charset="0"/>
              </a:defRPr>
            </a:lvl1pPr>
            <a:lvl2pPr marL="718503" indent="-276347">
              <a:defRPr>
                <a:solidFill>
                  <a:schemeClr val="tx1"/>
                </a:solidFill>
                <a:latin typeface="Corbel" panose="020B0503020204020204" pitchFamily="34" charset="0"/>
              </a:defRPr>
            </a:lvl2pPr>
            <a:lvl3pPr marL="1105390" indent="-221078">
              <a:defRPr>
                <a:solidFill>
                  <a:schemeClr val="tx1"/>
                </a:solidFill>
                <a:latin typeface="Corbel" panose="020B0503020204020204" pitchFamily="34" charset="0"/>
              </a:defRPr>
            </a:lvl3pPr>
            <a:lvl4pPr marL="1547545" indent="-221078">
              <a:defRPr>
                <a:solidFill>
                  <a:schemeClr val="tx1"/>
                </a:solidFill>
                <a:latin typeface="Corbel" panose="020B0503020204020204" pitchFamily="34" charset="0"/>
              </a:defRPr>
            </a:lvl4pPr>
            <a:lvl5pPr marL="1989701" indent="-221078">
              <a:defRPr>
                <a:solidFill>
                  <a:schemeClr val="tx1"/>
                </a:solidFill>
                <a:latin typeface="Corbel" panose="020B0503020204020204" pitchFamily="34" charset="0"/>
              </a:defRPr>
            </a:lvl5pPr>
            <a:lvl6pPr marL="2431857" indent="-221078" defTabSz="442155" eaLnBrk="0" fontAlgn="base" hangingPunct="0">
              <a:spcBef>
                <a:spcPct val="0"/>
              </a:spcBef>
              <a:spcAft>
                <a:spcPct val="0"/>
              </a:spcAft>
              <a:defRPr>
                <a:solidFill>
                  <a:schemeClr val="tx1"/>
                </a:solidFill>
                <a:latin typeface="Corbel" panose="020B0503020204020204" pitchFamily="34" charset="0"/>
              </a:defRPr>
            </a:lvl6pPr>
            <a:lvl7pPr marL="2874013" indent="-221078" defTabSz="442155" eaLnBrk="0" fontAlgn="base" hangingPunct="0">
              <a:spcBef>
                <a:spcPct val="0"/>
              </a:spcBef>
              <a:spcAft>
                <a:spcPct val="0"/>
              </a:spcAft>
              <a:defRPr>
                <a:solidFill>
                  <a:schemeClr val="tx1"/>
                </a:solidFill>
                <a:latin typeface="Corbel" panose="020B0503020204020204" pitchFamily="34" charset="0"/>
              </a:defRPr>
            </a:lvl7pPr>
            <a:lvl8pPr marL="3316169" indent="-221078" defTabSz="442155" eaLnBrk="0" fontAlgn="base" hangingPunct="0">
              <a:spcBef>
                <a:spcPct val="0"/>
              </a:spcBef>
              <a:spcAft>
                <a:spcPct val="0"/>
              </a:spcAft>
              <a:defRPr>
                <a:solidFill>
                  <a:schemeClr val="tx1"/>
                </a:solidFill>
                <a:latin typeface="Corbel" panose="020B0503020204020204" pitchFamily="34" charset="0"/>
              </a:defRPr>
            </a:lvl8pPr>
            <a:lvl9pPr marL="3758324" indent="-221078" defTabSz="442155" eaLnBrk="0" fontAlgn="base" hangingPunct="0">
              <a:spcBef>
                <a:spcPct val="0"/>
              </a:spcBef>
              <a:spcAft>
                <a:spcPct val="0"/>
              </a:spcAft>
              <a:defRPr>
                <a:solidFill>
                  <a:schemeClr val="tx1"/>
                </a:solidFill>
                <a:latin typeface="Corbel" panose="020B0503020204020204" pitchFamily="34" charset="0"/>
              </a:defRPr>
            </a:lvl9pPr>
          </a:lstStyle>
          <a:p>
            <a:pPr fontAlgn="base">
              <a:spcBef>
                <a:spcPct val="0"/>
              </a:spcBef>
              <a:spcAft>
                <a:spcPct val="0"/>
              </a:spcAft>
            </a:pPr>
            <a:fld id="{2891B45D-40B7-45C3-AE78-A162C9DABDB6}" type="slidenum">
              <a:rPr lang="en-US" altLang="en-US" smtClean="0">
                <a:latin typeface="Calibri" panose="020F0502020204030204" pitchFamily="34" charset="0"/>
              </a:rPr>
              <a:pPr fontAlgn="base">
                <a:spcBef>
                  <a:spcPct val="0"/>
                </a:spcBef>
                <a:spcAft>
                  <a:spcPct val="0"/>
                </a:spcAft>
              </a:pPr>
              <a:t>12</a:t>
            </a:fld>
            <a:endParaRPr lang="en-US" altLang="en-US">
              <a:latin typeface="Calibri" panose="020F0502020204030204" pitchFamily="34" charset="0"/>
            </a:endParaRPr>
          </a:p>
        </p:txBody>
      </p:sp>
      <p:sp>
        <p:nvSpPr>
          <p:cNvPr id="28677" name="Date Placeholder 4">
            <a:extLst>
              <a:ext uri="{FF2B5EF4-FFF2-40B4-BE49-F238E27FC236}">
                <a16:creationId xmlns:a16="http://schemas.microsoft.com/office/drawing/2014/main" id="{7E12B948-DD36-87F7-BD23-BB9D7511D7D3}"/>
              </a:ext>
            </a:extLst>
          </p:cNvPr>
          <p:cNvSpPr>
            <a:spLocks noGrp="1"/>
          </p:cNvSpPr>
          <p:nvPr>
            <p:ph type="dt" sz="quarter"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lvl1pPr>
              <a:defRPr>
                <a:solidFill>
                  <a:schemeClr val="tx1"/>
                </a:solidFill>
                <a:latin typeface="Corbel" panose="020B0503020204020204" pitchFamily="34" charset="0"/>
              </a:defRPr>
            </a:lvl1pPr>
            <a:lvl2pPr marL="718503" indent="-276347">
              <a:defRPr>
                <a:solidFill>
                  <a:schemeClr val="tx1"/>
                </a:solidFill>
                <a:latin typeface="Corbel" panose="020B0503020204020204" pitchFamily="34" charset="0"/>
              </a:defRPr>
            </a:lvl2pPr>
            <a:lvl3pPr marL="1105390" indent="-221078">
              <a:defRPr>
                <a:solidFill>
                  <a:schemeClr val="tx1"/>
                </a:solidFill>
                <a:latin typeface="Corbel" panose="020B0503020204020204" pitchFamily="34" charset="0"/>
              </a:defRPr>
            </a:lvl3pPr>
            <a:lvl4pPr marL="1547545" indent="-221078">
              <a:defRPr>
                <a:solidFill>
                  <a:schemeClr val="tx1"/>
                </a:solidFill>
                <a:latin typeface="Corbel" panose="020B0503020204020204" pitchFamily="34" charset="0"/>
              </a:defRPr>
            </a:lvl4pPr>
            <a:lvl5pPr marL="1989701" indent="-221078">
              <a:defRPr>
                <a:solidFill>
                  <a:schemeClr val="tx1"/>
                </a:solidFill>
                <a:latin typeface="Corbel" panose="020B0503020204020204" pitchFamily="34" charset="0"/>
              </a:defRPr>
            </a:lvl5pPr>
            <a:lvl6pPr marL="2431857" indent="-221078" defTabSz="442155" eaLnBrk="0" fontAlgn="base" hangingPunct="0">
              <a:spcBef>
                <a:spcPct val="0"/>
              </a:spcBef>
              <a:spcAft>
                <a:spcPct val="0"/>
              </a:spcAft>
              <a:defRPr>
                <a:solidFill>
                  <a:schemeClr val="tx1"/>
                </a:solidFill>
                <a:latin typeface="Corbel" panose="020B0503020204020204" pitchFamily="34" charset="0"/>
              </a:defRPr>
            </a:lvl6pPr>
            <a:lvl7pPr marL="2874013" indent="-221078" defTabSz="442155" eaLnBrk="0" fontAlgn="base" hangingPunct="0">
              <a:spcBef>
                <a:spcPct val="0"/>
              </a:spcBef>
              <a:spcAft>
                <a:spcPct val="0"/>
              </a:spcAft>
              <a:defRPr>
                <a:solidFill>
                  <a:schemeClr val="tx1"/>
                </a:solidFill>
                <a:latin typeface="Corbel" panose="020B0503020204020204" pitchFamily="34" charset="0"/>
              </a:defRPr>
            </a:lvl7pPr>
            <a:lvl8pPr marL="3316169" indent="-221078" defTabSz="442155" eaLnBrk="0" fontAlgn="base" hangingPunct="0">
              <a:spcBef>
                <a:spcPct val="0"/>
              </a:spcBef>
              <a:spcAft>
                <a:spcPct val="0"/>
              </a:spcAft>
              <a:defRPr>
                <a:solidFill>
                  <a:schemeClr val="tx1"/>
                </a:solidFill>
                <a:latin typeface="Corbel" panose="020B0503020204020204" pitchFamily="34" charset="0"/>
              </a:defRPr>
            </a:lvl8pPr>
            <a:lvl9pPr marL="3758324" indent="-221078" defTabSz="442155" eaLnBrk="0" fontAlgn="base" hangingPunct="0">
              <a:spcBef>
                <a:spcPct val="0"/>
              </a:spcBef>
              <a:spcAft>
                <a:spcPct val="0"/>
              </a:spcAft>
              <a:defRPr>
                <a:solidFill>
                  <a:schemeClr val="tx1"/>
                </a:solidFill>
                <a:latin typeface="Corbel" panose="020B0503020204020204" pitchFamily="34" charset="0"/>
              </a:defRPr>
            </a:lvl9pPr>
          </a:lstStyle>
          <a:p>
            <a:pPr fontAlgn="base">
              <a:spcBef>
                <a:spcPct val="0"/>
              </a:spcBef>
              <a:spcAft>
                <a:spcPct val="0"/>
              </a:spcAft>
            </a:pPr>
            <a:r>
              <a:rPr lang="en-US" altLang="en-US">
                <a:latin typeface="Calibri" panose="020F0502020204030204" pitchFamily="34" charset="0"/>
              </a:rPr>
              <a:t>5/8/2022 pm</a:t>
            </a:r>
          </a:p>
        </p:txBody>
      </p:sp>
      <p:sp>
        <p:nvSpPr>
          <p:cNvPr id="28678" name="Footer Placeholder 5">
            <a:extLst>
              <a:ext uri="{FF2B5EF4-FFF2-40B4-BE49-F238E27FC236}">
                <a16:creationId xmlns:a16="http://schemas.microsoft.com/office/drawing/2014/main" id="{3291D7CD-ED87-2143-F1F6-C4E0E197F1AF}"/>
              </a:ext>
            </a:extLst>
          </p:cNvPr>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orbel" panose="020B0503020204020204" pitchFamily="34" charset="0"/>
              </a:defRPr>
            </a:lvl1pPr>
            <a:lvl2pPr marL="718503" indent="-276347">
              <a:defRPr>
                <a:solidFill>
                  <a:schemeClr val="tx1"/>
                </a:solidFill>
                <a:latin typeface="Corbel" panose="020B0503020204020204" pitchFamily="34" charset="0"/>
              </a:defRPr>
            </a:lvl2pPr>
            <a:lvl3pPr marL="1105390" indent="-221078">
              <a:defRPr>
                <a:solidFill>
                  <a:schemeClr val="tx1"/>
                </a:solidFill>
                <a:latin typeface="Corbel" panose="020B0503020204020204" pitchFamily="34" charset="0"/>
              </a:defRPr>
            </a:lvl3pPr>
            <a:lvl4pPr marL="1547545" indent="-221078">
              <a:defRPr>
                <a:solidFill>
                  <a:schemeClr val="tx1"/>
                </a:solidFill>
                <a:latin typeface="Corbel" panose="020B0503020204020204" pitchFamily="34" charset="0"/>
              </a:defRPr>
            </a:lvl4pPr>
            <a:lvl5pPr marL="1989701" indent="-221078">
              <a:defRPr>
                <a:solidFill>
                  <a:schemeClr val="tx1"/>
                </a:solidFill>
                <a:latin typeface="Corbel" panose="020B0503020204020204" pitchFamily="34" charset="0"/>
              </a:defRPr>
            </a:lvl5pPr>
            <a:lvl6pPr marL="2431857" indent="-221078" defTabSz="442155" eaLnBrk="0" fontAlgn="base" hangingPunct="0">
              <a:spcBef>
                <a:spcPct val="0"/>
              </a:spcBef>
              <a:spcAft>
                <a:spcPct val="0"/>
              </a:spcAft>
              <a:defRPr>
                <a:solidFill>
                  <a:schemeClr val="tx1"/>
                </a:solidFill>
                <a:latin typeface="Corbel" panose="020B0503020204020204" pitchFamily="34" charset="0"/>
              </a:defRPr>
            </a:lvl6pPr>
            <a:lvl7pPr marL="2874013" indent="-221078" defTabSz="442155" eaLnBrk="0" fontAlgn="base" hangingPunct="0">
              <a:spcBef>
                <a:spcPct val="0"/>
              </a:spcBef>
              <a:spcAft>
                <a:spcPct val="0"/>
              </a:spcAft>
              <a:defRPr>
                <a:solidFill>
                  <a:schemeClr val="tx1"/>
                </a:solidFill>
                <a:latin typeface="Corbel" panose="020B0503020204020204" pitchFamily="34" charset="0"/>
              </a:defRPr>
            </a:lvl7pPr>
            <a:lvl8pPr marL="3316169" indent="-221078" defTabSz="442155" eaLnBrk="0" fontAlgn="base" hangingPunct="0">
              <a:spcBef>
                <a:spcPct val="0"/>
              </a:spcBef>
              <a:spcAft>
                <a:spcPct val="0"/>
              </a:spcAft>
              <a:defRPr>
                <a:solidFill>
                  <a:schemeClr val="tx1"/>
                </a:solidFill>
                <a:latin typeface="Corbel" panose="020B0503020204020204" pitchFamily="34" charset="0"/>
              </a:defRPr>
            </a:lvl8pPr>
            <a:lvl9pPr marL="3758324" indent="-221078" defTabSz="442155" eaLnBrk="0" fontAlgn="base" hangingPunct="0">
              <a:spcBef>
                <a:spcPct val="0"/>
              </a:spcBef>
              <a:spcAft>
                <a:spcPct val="0"/>
              </a:spcAft>
              <a:defRPr>
                <a:solidFill>
                  <a:schemeClr val="tx1"/>
                </a:solidFill>
                <a:latin typeface="Corbel" panose="020B0503020204020204" pitchFamily="34" charset="0"/>
              </a:defRPr>
            </a:lvl9pPr>
          </a:lstStyle>
          <a:p>
            <a:pPr fontAlgn="base">
              <a:spcBef>
                <a:spcPct val="0"/>
              </a:spcBef>
              <a:spcAft>
                <a:spcPct val="0"/>
              </a:spcAft>
            </a:pPr>
            <a:r>
              <a:rPr lang="en-US" altLang="en-US">
                <a:latin typeface="Calibri" panose="020F0502020204030204" pitchFamily="34" charset="0"/>
              </a:rPr>
              <a:t>Randy Childs</a:t>
            </a: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a:extLst>
              <a:ext uri="{FF2B5EF4-FFF2-40B4-BE49-F238E27FC236}">
                <a16:creationId xmlns:a16="http://schemas.microsoft.com/office/drawing/2014/main" id="{58E6E004-4FE9-67C2-D2AB-696A6C13A27F}"/>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0723" name="Notes Placeholder 2">
            <a:extLst>
              <a:ext uri="{FF2B5EF4-FFF2-40B4-BE49-F238E27FC236}">
                <a16:creationId xmlns:a16="http://schemas.microsoft.com/office/drawing/2014/main" id="{A5285D18-4A8C-3421-5B91-F0398B98074E}"/>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30724" name="Slide Number Placeholder 3">
            <a:extLst>
              <a:ext uri="{FF2B5EF4-FFF2-40B4-BE49-F238E27FC236}">
                <a16:creationId xmlns:a16="http://schemas.microsoft.com/office/drawing/2014/main" id="{C98E4216-F2A3-E96E-EDAB-DF9475EA8FC9}"/>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orbel" panose="020B0503020204020204" pitchFamily="34" charset="0"/>
              </a:defRPr>
            </a:lvl1pPr>
            <a:lvl2pPr marL="718503" indent="-276347">
              <a:defRPr>
                <a:solidFill>
                  <a:schemeClr val="tx1"/>
                </a:solidFill>
                <a:latin typeface="Corbel" panose="020B0503020204020204" pitchFamily="34" charset="0"/>
              </a:defRPr>
            </a:lvl2pPr>
            <a:lvl3pPr marL="1105390" indent="-221078">
              <a:defRPr>
                <a:solidFill>
                  <a:schemeClr val="tx1"/>
                </a:solidFill>
                <a:latin typeface="Corbel" panose="020B0503020204020204" pitchFamily="34" charset="0"/>
              </a:defRPr>
            </a:lvl3pPr>
            <a:lvl4pPr marL="1547545" indent="-221078">
              <a:defRPr>
                <a:solidFill>
                  <a:schemeClr val="tx1"/>
                </a:solidFill>
                <a:latin typeface="Corbel" panose="020B0503020204020204" pitchFamily="34" charset="0"/>
              </a:defRPr>
            </a:lvl4pPr>
            <a:lvl5pPr marL="1989701" indent="-221078">
              <a:defRPr>
                <a:solidFill>
                  <a:schemeClr val="tx1"/>
                </a:solidFill>
                <a:latin typeface="Corbel" panose="020B0503020204020204" pitchFamily="34" charset="0"/>
              </a:defRPr>
            </a:lvl5pPr>
            <a:lvl6pPr marL="2431857" indent="-221078" defTabSz="442155" eaLnBrk="0" fontAlgn="base" hangingPunct="0">
              <a:spcBef>
                <a:spcPct val="0"/>
              </a:spcBef>
              <a:spcAft>
                <a:spcPct val="0"/>
              </a:spcAft>
              <a:defRPr>
                <a:solidFill>
                  <a:schemeClr val="tx1"/>
                </a:solidFill>
                <a:latin typeface="Corbel" panose="020B0503020204020204" pitchFamily="34" charset="0"/>
              </a:defRPr>
            </a:lvl6pPr>
            <a:lvl7pPr marL="2874013" indent="-221078" defTabSz="442155" eaLnBrk="0" fontAlgn="base" hangingPunct="0">
              <a:spcBef>
                <a:spcPct val="0"/>
              </a:spcBef>
              <a:spcAft>
                <a:spcPct val="0"/>
              </a:spcAft>
              <a:defRPr>
                <a:solidFill>
                  <a:schemeClr val="tx1"/>
                </a:solidFill>
                <a:latin typeface="Corbel" panose="020B0503020204020204" pitchFamily="34" charset="0"/>
              </a:defRPr>
            </a:lvl7pPr>
            <a:lvl8pPr marL="3316169" indent="-221078" defTabSz="442155" eaLnBrk="0" fontAlgn="base" hangingPunct="0">
              <a:spcBef>
                <a:spcPct val="0"/>
              </a:spcBef>
              <a:spcAft>
                <a:spcPct val="0"/>
              </a:spcAft>
              <a:defRPr>
                <a:solidFill>
                  <a:schemeClr val="tx1"/>
                </a:solidFill>
                <a:latin typeface="Corbel" panose="020B0503020204020204" pitchFamily="34" charset="0"/>
              </a:defRPr>
            </a:lvl8pPr>
            <a:lvl9pPr marL="3758324" indent="-221078" defTabSz="442155" eaLnBrk="0" fontAlgn="base" hangingPunct="0">
              <a:spcBef>
                <a:spcPct val="0"/>
              </a:spcBef>
              <a:spcAft>
                <a:spcPct val="0"/>
              </a:spcAft>
              <a:defRPr>
                <a:solidFill>
                  <a:schemeClr val="tx1"/>
                </a:solidFill>
                <a:latin typeface="Corbel" panose="020B0503020204020204" pitchFamily="34" charset="0"/>
              </a:defRPr>
            </a:lvl9pPr>
          </a:lstStyle>
          <a:p>
            <a:pPr fontAlgn="base">
              <a:spcBef>
                <a:spcPct val="0"/>
              </a:spcBef>
              <a:spcAft>
                <a:spcPct val="0"/>
              </a:spcAft>
            </a:pPr>
            <a:fld id="{DE738B8F-513D-4531-A2A6-E47D540517DC}" type="slidenum">
              <a:rPr lang="en-US" altLang="en-US" smtClean="0">
                <a:latin typeface="Calibri" panose="020F0502020204030204" pitchFamily="34" charset="0"/>
              </a:rPr>
              <a:pPr fontAlgn="base">
                <a:spcBef>
                  <a:spcPct val="0"/>
                </a:spcBef>
                <a:spcAft>
                  <a:spcPct val="0"/>
                </a:spcAft>
              </a:pPr>
              <a:t>13</a:t>
            </a:fld>
            <a:endParaRPr lang="en-US" altLang="en-US">
              <a:latin typeface="Calibri" panose="020F0502020204030204" pitchFamily="34" charset="0"/>
            </a:endParaRPr>
          </a:p>
        </p:txBody>
      </p:sp>
      <p:sp>
        <p:nvSpPr>
          <p:cNvPr id="30725" name="Date Placeholder 4">
            <a:extLst>
              <a:ext uri="{FF2B5EF4-FFF2-40B4-BE49-F238E27FC236}">
                <a16:creationId xmlns:a16="http://schemas.microsoft.com/office/drawing/2014/main" id="{DAEB34E7-D3DD-DC7A-3374-43EA1B43D3F2}"/>
              </a:ext>
            </a:extLst>
          </p:cNvPr>
          <p:cNvSpPr>
            <a:spLocks noGrp="1"/>
          </p:cNvSpPr>
          <p:nvPr>
            <p:ph type="dt" sz="quarter"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lvl1pPr>
              <a:defRPr>
                <a:solidFill>
                  <a:schemeClr val="tx1"/>
                </a:solidFill>
                <a:latin typeface="Corbel" panose="020B0503020204020204" pitchFamily="34" charset="0"/>
              </a:defRPr>
            </a:lvl1pPr>
            <a:lvl2pPr marL="718503" indent="-276347">
              <a:defRPr>
                <a:solidFill>
                  <a:schemeClr val="tx1"/>
                </a:solidFill>
                <a:latin typeface="Corbel" panose="020B0503020204020204" pitchFamily="34" charset="0"/>
              </a:defRPr>
            </a:lvl2pPr>
            <a:lvl3pPr marL="1105390" indent="-221078">
              <a:defRPr>
                <a:solidFill>
                  <a:schemeClr val="tx1"/>
                </a:solidFill>
                <a:latin typeface="Corbel" panose="020B0503020204020204" pitchFamily="34" charset="0"/>
              </a:defRPr>
            </a:lvl3pPr>
            <a:lvl4pPr marL="1547545" indent="-221078">
              <a:defRPr>
                <a:solidFill>
                  <a:schemeClr val="tx1"/>
                </a:solidFill>
                <a:latin typeface="Corbel" panose="020B0503020204020204" pitchFamily="34" charset="0"/>
              </a:defRPr>
            </a:lvl4pPr>
            <a:lvl5pPr marL="1989701" indent="-221078">
              <a:defRPr>
                <a:solidFill>
                  <a:schemeClr val="tx1"/>
                </a:solidFill>
                <a:latin typeface="Corbel" panose="020B0503020204020204" pitchFamily="34" charset="0"/>
              </a:defRPr>
            </a:lvl5pPr>
            <a:lvl6pPr marL="2431857" indent="-221078" defTabSz="442155" eaLnBrk="0" fontAlgn="base" hangingPunct="0">
              <a:spcBef>
                <a:spcPct val="0"/>
              </a:spcBef>
              <a:spcAft>
                <a:spcPct val="0"/>
              </a:spcAft>
              <a:defRPr>
                <a:solidFill>
                  <a:schemeClr val="tx1"/>
                </a:solidFill>
                <a:latin typeface="Corbel" panose="020B0503020204020204" pitchFamily="34" charset="0"/>
              </a:defRPr>
            </a:lvl6pPr>
            <a:lvl7pPr marL="2874013" indent="-221078" defTabSz="442155" eaLnBrk="0" fontAlgn="base" hangingPunct="0">
              <a:spcBef>
                <a:spcPct val="0"/>
              </a:spcBef>
              <a:spcAft>
                <a:spcPct val="0"/>
              </a:spcAft>
              <a:defRPr>
                <a:solidFill>
                  <a:schemeClr val="tx1"/>
                </a:solidFill>
                <a:latin typeface="Corbel" panose="020B0503020204020204" pitchFamily="34" charset="0"/>
              </a:defRPr>
            </a:lvl7pPr>
            <a:lvl8pPr marL="3316169" indent="-221078" defTabSz="442155" eaLnBrk="0" fontAlgn="base" hangingPunct="0">
              <a:spcBef>
                <a:spcPct val="0"/>
              </a:spcBef>
              <a:spcAft>
                <a:spcPct val="0"/>
              </a:spcAft>
              <a:defRPr>
                <a:solidFill>
                  <a:schemeClr val="tx1"/>
                </a:solidFill>
                <a:latin typeface="Corbel" panose="020B0503020204020204" pitchFamily="34" charset="0"/>
              </a:defRPr>
            </a:lvl8pPr>
            <a:lvl9pPr marL="3758324" indent="-221078" defTabSz="442155" eaLnBrk="0" fontAlgn="base" hangingPunct="0">
              <a:spcBef>
                <a:spcPct val="0"/>
              </a:spcBef>
              <a:spcAft>
                <a:spcPct val="0"/>
              </a:spcAft>
              <a:defRPr>
                <a:solidFill>
                  <a:schemeClr val="tx1"/>
                </a:solidFill>
                <a:latin typeface="Corbel" panose="020B0503020204020204" pitchFamily="34" charset="0"/>
              </a:defRPr>
            </a:lvl9pPr>
          </a:lstStyle>
          <a:p>
            <a:pPr fontAlgn="base">
              <a:spcBef>
                <a:spcPct val="0"/>
              </a:spcBef>
              <a:spcAft>
                <a:spcPct val="0"/>
              </a:spcAft>
            </a:pPr>
            <a:r>
              <a:rPr lang="en-US" altLang="en-US">
                <a:latin typeface="Calibri" panose="020F0502020204030204" pitchFamily="34" charset="0"/>
              </a:rPr>
              <a:t>5/8/2022 pm</a:t>
            </a:r>
          </a:p>
        </p:txBody>
      </p:sp>
      <p:sp>
        <p:nvSpPr>
          <p:cNvPr id="30726" name="Footer Placeholder 5">
            <a:extLst>
              <a:ext uri="{FF2B5EF4-FFF2-40B4-BE49-F238E27FC236}">
                <a16:creationId xmlns:a16="http://schemas.microsoft.com/office/drawing/2014/main" id="{C710013F-371F-C90C-E599-A75EFB3D06E0}"/>
              </a:ext>
            </a:extLst>
          </p:cNvPr>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orbel" panose="020B0503020204020204" pitchFamily="34" charset="0"/>
              </a:defRPr>
            </a:lvl1pPr>
            <a:lvl2pPr marL="718503" indent="-276347">
              <a:defRPr>
                <a:solidFill>
                  <a:schemeClr val="tx1"/>
                </a:solidFill>
                <a:latin typeface="Corbel" panose="020B0503020204020204" pitchFamily="34" charset="0"/>
              </a:defRPr>
            </a:lvl2pPr>
            <a:lvl3pPr marL="1105390" indent="-221078">
              <a:defRPr>
                <a:solidFill>
                  <a:schemeClr val="tx1"/>
                </a:solidFill>
                <a:latin typeface="Corbel" panose="020B0503020204020204" pitchFamily="34" charset="0"/>
              </a:defRPr>
            </a:lvl3pPr>
            <a:lvl4pPr marL="1547545" indent="-221078">
              <a:defRPr>
                <a:solidFill>
                  <a:schemeClr val="tx1"/>
                </a:solidFill>
                <a:latin typeface="Corbel" panose="020B0503020204020204" pitchFamily="34" charset="0"/>
              </a:defRPr>
            </a:lvl4pPr>
            <a:lvl5pPr marL="1989701" indent="-221078">
              <a:defRPr>
                <a:solidFill>
                  <a:schemeClr val="tx1"/>
                </a:solidFill>
                <a:latin typeface="Corbel" panose="020B0503020204020204" pitchFamily="34" charset="0"/>
              </a:defRPr>
            </a:lvl5pPr>
            <a:lvl6pPr marL="2431857" indent="-221078" defTabSz="442155" eaLnBrk="0" fontAlgn="base" hangingPunct="0">
              <a:spcBef>
                <a:spcPct val="0"/>
              </a:spcBef>
              <a:spcAft>
                <a:spcPct val="0"/>
              </a:spcAft>
              <a:defRPr>
                <a:solidFill>
                  <a:schemeClr val="tx1"/>
                </a:solidFill>
                <a:latin typeface="Corbel" panose="020B0503020204020204" pitchFamily="34" charset="0"/>
              </a:defRPr>
            </a:lvl6pPr>
            <a:lvl7pPr marL="2874013" indent="-221078" defTabSz="442155" eaLnBrk="0" fontAlgn="base" hangingPunct="0">
              <a:spcBef>
                <a:spcPct val="0"/>
              </a:spcBef>
              <a:spcAft>
                <a:spcPct val="0"/>
              </a:spcAft>
              <a:defRPr>
                <a:solidFill>
                  <a:schemeClr val="tx1"/>
                </a:solidFill>
                <a:latin typeface="Corbel" panose="020B0503020204020204" pitchFamily="34" charset="0"/>
              </a:defRPr>
            </a:lvl7pPr>
            <a:lvl8pPr marL="3316169" indent="-221078" defTabSz="442155" eaLnBrk="0" fontAlgn="base" hangingPunct="0">
              <a:spcBef>
                <a:spcPct val="0"/>
              </a:spcBef>
              <a:spcAft>
                <a:spcPct val="0"/>
              </a:spcAft>
              <a:defRPr>
                <a:solidFill>
                  <a:schemeClr val="tx1"/>
                </a:solidFill>
                <a:latin typeface="Corbel" panose="020B0503020204020204" pitchFamily="34" charset="0"/>
              </a:defRPr>
            </a:lvl8pPr>
            <a:lvl9pPr marL="3758324" indent="-221078" defTabSz="442155" eaLnBrk="0" fontAlgn="base" hangingPunct="0">
              <a:spcBef>
                <a:spcPct val="0"/>
              </a:spcBef>
              <a:spcAft>
                <a:spcPct val="0"/>
              </a:spcAft>
              <a:defRPr>
                <a:solidFill>
                  <a:schemeClr val="tx1"/>
                </a:solidFill>
                <a:latin typeface="Corbel" panose="020B0503020204020204" pitchFamily="34" charset="0"/>
              </a:defRPr>
            </a:lvl9pPr>
          </a:lstStyle>
          <a:p>
            <a:pPr fontAlgn="base">
              <a:spcBef>
                <a:spcPct val="0"/>
              </a:spcBef>
              <a:spcAft>
                <a:spcPct val="0"/>
              </a:spcAft>
            </a:pPr>
            <a:r>
              <a:rPr lang="en-US" altLang="en-US">
                <a:latin typeface="Calibri" panose="020F0502020204030204" pitchFamily="34" charset="0"/>
              </a:rPr>
              <a:t>Randy Childs</a:t>
            </a: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a:extLst>
              <a:ext uri="{FF2B5EF4-FFF2-40B4-BE49-F238E27FC236}">
                <a16:creationId xmlns:a16="http://schemas.microsoft.com/office/drawing/2014/main" id="{B91BA1F0-9474-8CF2-839A-DE35AD82AA8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2771" name="Notes Placeholder 2">
            <a:extLst>
              <a:ext uri="{FF2B5EF4-FFF2-40B4-BE49-F238E27FC236}">
                <a16:creationId xmlns:a16="http://schemas.microsoft.com/office/drawing/2014/main" id="{41ED7994-7211-1E56-2B72-4AD08516ED5D}"/>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32772" name="Slide Number Placeholder 3">
            <a:extLst>
              <a:ext uri="{FF2B5EF4-FFF2-40B4-BE49-F238E27FC236}">
                <a16:creationId xmlns:a16="http://schemas.microsoft.com/office/drawing/2014/main" id="{BD44425B-953A-3092-382B-A2CF39662159}"/>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orbel" panose="020B0503020204020204" pitchFamily="34" charset="0"/>
              </a:defRPr>
            </a:lvl1pPr>
            <a:lvl2pPr marL="718503" indent="-276347">
              <a:defRPr>
                <a:solidFill>
                  <a:schemeClr val="tx1"/>
                </a:solidFill>
                <a:latin typeface="Corbel" panose="020B0503020204020204" pitchFamily="34" charset="0"/>
              </a:defRPr>
            </a:lvl2pPr>
            <a:lvl3pPr marL="1105390" indent="-221078">
              <a:defRPr>
                <a:solidFill>
                  <a:schemeClr val="tx1"/>
                </a:solidFill>
                <a:latin typeface="Corbel" panose="020B0503020204020204" pitchFamily="34" charset="0"/>
              </a:defRPr>
            </a:lvl3pPr>
            <a:lvl4pPr marL="1547545" indent="-221078">
              <a:defRPr>
                <a:solidFill>
                  <a:schemeClr val="tx1"/>
                </a:solidFill>
                <a:latin typeface="Corbel" panose="020B0503020204020204" pitchFamily="34" charset="0"/>
              </a:defRPr>
            </a:lvl4pPr>
            <a:lvl5pPr marL="1989701" indent="-221078">
              <a:defRPr>
                <a:solidFill>
                  <a:schemeClr val="tx1"/>
                </a:solidFill>
                <a:latin typeface="Corbel" panose="020B0503020204020204" pitchFamily="34" charset="0"/>
              </a:defRPr>
            </a:lvl5pPr>
            <a:lvl6pPr marL="2431857" indent="-221078" defTabSz="442155" eaLnBrk="0" fontAlgn="base" hangingPunct="0">
              <a:spcBef>
                <a:spcPct val="0"/>
              </a:spcBef>
              <a:spcAft>
                <a:spcPct val="0"/>
              </a:spcAft>
              <a:defRPr>
                <a:solidFill>
                  <a:schemeClr val="tx1"/>
                </a:solidFill>
                <a:latin typeface="Corbel" panose="020B0503020204020204" pitchFamily="34" charset="0"/>
              </a:defRPr>
            </a:lvl6pPr>
            <a:lvl7pPr marL="2874013" indent="-221078" defTabSz="442155" eaLnBrk="0" fontAlgn="base" hangingPunct="0">
              <a:spcBef>
                <a:spcPct val="0"/>
              </a:spcBef>
              <a:spcAft>
                <a:spcPct val="0"/>
              </a:spcAft>
              <a:defRPr>
                <a:solidFill>
                  <a:schemeClr val="tx1"/>
                </a:solidFill>
                <a:latin typeface="Corbel" panose="020B0503020204020204" pitchFamily="34" charset="0"/>
              </a:defRPr>
            </a:lvl7pPr>
            <a:lvl8pPr marL="3316169" indent="-221078" defTabSz="442155" eaLnBrk="0" fontAlgn="base" hangingPunct="0">
              <a:spcBef>
                <a:spcPct val="0"/>
              </a:spcBef>
              <a:spcAft>
                <a:spcPct val="0"/>
              </a:spcAft>
              <a:defRPr>
                <a:solidFill>
                  <a:schemeClr val="tx1"/>
                </a:solidFill>
                <a:latin typeface="Corbel" panose="020B0503020204020204" pitchFamily="34" charset="0"/>
              </a:defRPr>
            </a:lvl8pPr>
            <a:lvl9pPr marL="3758324" indent="-221078" defTabSz="442155" eaLnBrk="0" fontAlgn="base" hangingPunct="0">
              <a:spcBef>
                <a:spcPct val="0"/>
              </a:spcBef>
              <a:spcAft>
                <a:spcPct val="0"/>
              </a:spcAft>
              <a:defRPr>
                <a:solidFill>
                  <a:schemeClr val="tx1"/>
                </a:solidFill>
                <a:latin typeface="Corbel" panose="020B0503020204020204" pitchFamily="34" charset="0"/>
              </a:defRPr>
            </a:lvl9pPr>
          </a:lstStyle>
          <a:p>
            <a:pPr fontAlgn="base">
              <a:spcBef>
                <a:spcPct val="0"/>
              </a:spcBef>
              <a:spcAft>
                <a:spcPct val="0"/>
              </a:spcAft>
            </a:pPr>
            <a:fld id="{107C08B7-58CF-4E9B-BC22-6D1305E35B56}" type="slidenum">
              <a:rPr lang="en-US" altLang="en-US" smtClean="0">
                <a:latin typeface="Calibri" panose="020F0502020204030204" pitchFamily="34" charset="0"/>
              </a:rPr>
              <a:pPr fontAlgn="base">
                <a:spcBef>
                  <a:spcPct val="0"/>
                </a:spcBef>
                <a:spcAft>
                  <a:spcPct val="0"/>
                </a:spcAft>
              </a:pPr>
              <a:t>14</a:t>
            </a:fld>
            <a:endParaRPr lang="en-US" altLang="en-US">
              <a:latin typeface="Calibri" panose="020F0502020204030204" pitchFamily="34" charset="0"/>
            </a:endParaRPr>
          </a:p>
        </p:txBody>
      </p:sp>
      <p:sp>
        <p:nvSpPr>
          <p:cNvPr id="32773" name="Date Placeholder 4">
            <a:extLst>
              <a:ext uri="{FF2B5EF4-FFF2-40B4-BE49-F238E27FC236}">
                <a16:creationId xmlns:a16="http://schemas.microsoft.com/office/drawing/2014/main" id="{0F54E769-8753-AC92-31F8-6EB335852558}"/>
              </a:ext>
            </a:extLst>
          </p:cNvPr>
          <p:cNvSpPr>
            <a:spLocks noGrp="1"/>
          </p:cNvSpPr>
          <p:nvPr>
            <p:ph type="dt" sz="quarter"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lvl1pPr>
              <a:defRPr>
                <a:solidFill>
                  <a:schemeClr val="tx1"/>
                </a:solidFill>
                <a:latin typeface="Corbel" panose="020B0503020204020204" pitchFamily="34" charset="0"/>
              </a:defRPr>
            </a:lvl1pPr>
            <a:lvl2pPr marL="718503" indent="-276347">
              <a:defRPr>
                <a:solidFill>
                  <a:schemeClr val="tx1"/>
                </a:solidFill>
                <a:latin typeface="Corbel" panose="020B0503020204020204" pitchFamily="34" charset="0"/>
              </a:defRPr>
            </a:lvl2pPr>
            <a:lvl3pPr marL="1105390" indent="-221078">
              <a:defRPr>
                <a:solidFill>
                  <a:schemeClr val="tx1"/>
                </a:solidFill>
                <a:latin typeface="Corbel" panose="020B0503020204020204" pitchFamily="34" charset="0"/>
              </a:defRPr>
            </a:lvl3pPr>
            <a:lvl4pPr marL="1547545" indent="-221078">
              <a:defRPr>
                <a:solidFill>
                  <a:schemeClr val="tx1"/>
                </a:solidFill>
                <a:latin typeface="Corbel" panose="020B0503020204020204" pitchFamily="34" charset="0"/>
              </a:defRPr>
            </a:lvl4pPr>
            <a:lvl5pPr marL="1989701" indent="-221078">
              <a:defRPr>
                <a:solidFill>
                  <a:schemeClr val="tx1"/>
                </a:solidFill>
                <a:latin typeface="Corbel" panose="020B0503020204020204" pitchFamily="34" charset="0"/>
              </a:defRPr>
            </a:lvl5pPr>
            <a:lvl6pPr marL="2431857" indent="-221078" defTabSz="442155" eaLnBrk="0" fontAlgn="base" hangingPunct="0">
              <a:spcBef>
                <a:spcPct val="0"/>
              </a:spcBef>
              <a:spcAft>
                <a:spcPct val="0"/>
              </a:spcAft>
              <a:defRPr>
                <a:solidFill>
                  <a:schemeClr val="tx1"/>
                </a:solidFill>
                <a:latin typeface="Corbel" panose="020B0503020204020204" pitchFamily="34" charset="0"/>
              </a:defRPr>
            </a:lvl6pPr>
            <a:lvl7pPr marL="2874013" indent="-221078" defTabSz="442155" eaLnBrk="0" fontAlgn="base" hangingPunct="0">
              <a:spcBef>
                <a:spcPct val="0"/>
              </a:spcBef>
              <a:spcAft>
                <a:spcPct val="0"/>
              </a:spcAft>
              <a:defRPr>
                <a:solidFill>
                  <a:schemeClr val="tx1"/>
                </a:solidFill>
                <a:latin typeface="Corbel" panose="020B0503020204020204" pitchFamily="34" charset="0"/>
              </a:defRPr>
            </a:lvl7pPr>
            <a:lvl8pPr marL="3316169" indent="-221078" defTabSz="442155" eaLnBrk="0" fontAlgn="base" hangingPunct="0">
              <a:spcBef>
                <a:spcPct val="0"/>
              </a:spcBef>
              <a:spcAft>
                <a:spcPct val="0"/>
              </a:spcAft>
              <a:defRPr>
                <a:solidFill>
                  <a:schemeClr val="tx1"/>
                </a:solidFill>
                <a:latin typeface="Corbel" panose="020B0503020204020204" pitchFamily="34" charset="0"/>
              </a:defRPr>
            </a:lvl8pPr>
            <a:lvl9pPr marL="3758324" indent="-221078" defTabSz="442155" eaLnBrk="0" fontAlgn="base" hangingPunct="0">
              <a:spcBef>
                <a:spcPct val="0"/>
              </a:spcBef>
              <a:spcAft>
                <a:spcPct val="0"/>
              </a:spcAft>
              <a:defRPr>
                <a:solidFill>
                  <a:schemeClr val="tx1"/>
                </a:solidFill>
                <a:latin typeface="Corbel" panose="020B0503020204020204" pitchFamily="34" charset="0"/>
              </a:defRPr>
            </a:lvl9pPr>
          </a:lstStyle>
          <a:p>
            <a:pPr fontAlgn="base">
              <a:spcBef>
                <a:spcPct val="0"/>
              </a:spcBef>
              <a:spcAft>
                <a:spcPct val="0"/>
              </a:spcAft>
            </a:pPr>
            <a:r>
              <a:rPr lang="en-US" altLang="en-US">
                <a:latin typeface="Calibri" panose="020F0502020204030204" pitchFamily="34" charset="0"/>
              </a:rPr>
              <a:t>5/8/2022 pm</a:t>
            </a:r>
          </a:p>
        </p:txBody>
      </p:sp>
      <p:sp>
        <p:nvSpPr>
          <p:cNvPr id="32774" name="Footer Placeholder 5">
            <a:extLst>
              <a:ext uri="{FF2B5EF4-FFF2-40B4-BE49-F238E27FC236}">
                <a16:creationId xmlns:a16="http://schemas.microsoft.com/office/drawing/2014/main" id="{57D186BB-DDD7-96F1-9836-EDBB54D1010F}"/>
              </a:ext>
            </a:extLst>
          </p:cNvPr>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orbel" panose="020B0503020204020204" pitchFamily="34" charset="0"/>
              </a:defRPr>
            </a:lvl1pPr>
            <a:lvl2pPr marL="718503" indent="-276347">
              <a:defRPr>
                <a:solidFill>
                  <a:schemeClr val="tx1"/>
                </a:solidFill>
                <a:latin typeface="Corbel" panose="020B0503020204020204" pitchFamily="34" charset="0"/>
              </a:defRPr>
            </a:lvl2pPr>
            <a:lvl3pPr marL="1105390" indent="-221078">
              <a:defRPr>
                <a:solidFill>
                  <a:schemeClr val="tx1"/>
                </a:solidFill>
                <a:latin typeface="Corbel" panose="020B0503020204020204" pitchFamily="34" charset="0"/>
              </a:defRPr>
            </a:lvl3pPr>
            <a:lvl4pPr marL="1547545" indent="-221078">
              <a:defRPr>
                <a:solidFill>
                  <a:schemeClr val="tx1"/>
                </a:solidFill>
                <a:latin typeface="Corbel" panose="020B0503020204020204" pitchFamily="34" charset="0"/>
              </a:defRPr>
            </a:lvl4pPr>
            <a:lvl5pPr marL="1989701" indent="-221078">
              <a:defRPr>
                <a:solidFill>
                  <a:schemeClr val="tx1"/>
                </a:solidFill>
                <a:latin typeface="Corbel" panose="020B0503020204020204" pitchFamily="34" charset="0"/>
              </a:defRPr>
            </a:lvl5pPr>
            <a:lvl6pPr marL="2431857" indent="-221078" defTabSz="442155" eaLnBrk="0" fontAlgn="base" hangingPunct="0">
              <a:spcBef>
                <a:spcPct val="0"/>
              </a:spcBef>
              <a:spcAft>
                <a:spcPct val="0"/>
              </a:spcAft>
              <a:defRPr>
                <a:solidFill>
                  <a:schemeClr val="tx1"/>
                </a:solidFill>
                <a:latin typeface="Corbel" panose="020B0503020204020204" pitchFamily="34" charset="0"/>
              </a:defRPr>
            </a:lvl6pPr>
            <a:lvl7pPr marL="2874013" indent="-221078" defTabSz="442155" eaLnBrk="0" fontAlgn="base" hangingPunct="0">
              <a:spcBef>
                <a:spcPct val="0"/>
              </a:spcBef>
              <a:spcAft>
                <a:spcPct val="0"/>
              </a:spcAft>
              <a:defRPr>
                <a:solidFill>
                  <a:schemeClr val="tx1"/>
                </a:solidFill>
                <a:latin typeface="Corbel" panose="020B0503020204020204" pitchFamily="34" charset="0"/>
              </a:defRPr>
            </a:lvl7pPr>
            <a:lvl8pPr marL="3316169" indent="-221078" defTabSz="442155" eaLnBrk="0" fontAlgn="base" hangingPunct="0">
              <a:spcBef>
                <a:spcPct val="0"/>
              </a:spcBef>
              <a:spcAft>
                <a:spcPct val="0"/>
              </a:spcAft>
              <a:defRPr>
                <a:solidFill>
                  <a:schemeClr val="tx1"/>
                </a:solidFill>
                <a:latin typeface="Corbel" panose="020B0503020204020204" pitchFamily="34" charset="0"/>
              </a:defRPr>
            </a:lvl8pPr>
            <a:lvl9pPr marL="3758324" indent="-221078" defTabSz="442155" eaLnBrk="0" fontAlgn="base" hangingPunct="0">
              <a:spcBef>
                <a:spcPct val="0"/>
              </a:spcBef>
              <a:spcAft>
                <a:spcPct val="0"/>
              </a:spcAft>
              <a:defRPr>
                <a:solidFill>
                  <a:schemeClr val="tx1"/>
                </a:solidFill>
                <a:latin typeface="Corbel" panose="020B0503020204020204" pitchFamily="34" charset="0"/>
              </a:defRPr>
            </a:lvl9pPr>
          </a:lstStyle>
          <a:p>
            <a:pPr fontAlgn="base">
              <a:spcBef>
                <a:spcPct val="0"/>
              </a:spcBef>
              <a:spcAft>
                <a:spcPct val="0"/>
              </a:spcAft>
            </a:pPr>
            <a:r>
              <a:rPr lang="en-US" altLang="en-US">
                <a:latin typeface="Calibri" panose="020F0502020204030204" pitchFamily="34" charset="0"/>
              </a:rPr>
              <a:t>Randy Childs</a:t>
            </a: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a:extLst>
              <a:ext uri="{FF2B5EF4-FFF2-40B4-BE49-F238E27FC236}">
                <a16:creationId xmlns:a16="http://schemas.microsoft.com/office/drawing/2014/main" id="{5985C7EE-5D40-6EA9-8EFB-99AA1FD38ABF}"/>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4819" name="Notes Placeholder 2">
            <a:extLst>
              <a:ext uri="{FF2B5EF4-FFF2-40B4-BE49-F238E27FC236}">
                <a16:creationId xmlns:a16="http://schemas.microsoft.com/office/drawing/2014/main" id="{AB481A79-B9A3-F179-04C5-BEF99596152A}"/>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34820" name="Slide Number Placeholder 3">
            <a:extLst>
              <a:ext uri="{FF2B5EF4-FFF2-40B4-BE49-F238E27FC236}">
                <a16:creationId xmlns:a16="http://schemas.microsoft.com/office/drawing/2014/main" id="{F0EC7232-FA80-C0ED-5DB8-E9C6A2F7780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orbel" panose="020B0503020204020204" pitchFamily="34" charset="0"/>
              </a:defRPr>
            </a:lvl1pPr>
            <a:lvl2pPr marL="718503" indent="-276347">
              <a:defRPr>
                <a:solidFill>
                  <a:schemeClr val="tx1"/>
                </a:solidFill>
                <a:latin typeface="Corbel" panose="020B0503020204020204" pitchFamily="34" charset="0"/>
              </a:defRPr>
            </a:lvl2pPr>
            <a:lvl3pPr marL="1105390" indent="-221078">
              <a:defRPr>
                <a:solidFill>
                  <a:schemeClr val="tx1"/>
                </a:solidFill>
                <a:latin typeface="Corbel" panose="020B0503020204020204" pitchFamily="34" charset="0"/>
              </a:defRPr>
            </a:lvl3pPr>
            <a:lvl4pPr marL="1547545" indent="-221078">
              <a:defRPr>
                <a:solidFill>
                  <a:schemeClr val="tx1"/>
                </a:solidFill>
                <a:latin typeface="Corbel" panose="020B0503020204020204" pitchFamily="34" charset="0"/>
              </a:defRPr>
            </a:lvl4pPr>
            <a:lvl5pPr marL="1989701" indent="-221078">
              <a:defRPr>
                <a:solidFill>
                  <a:schemeClr val="tx1"/>
                </a:solidFill>
                <a:latin typeface="Corbel" panose="020B0503020204020204" pitchFamily="34" charset="0"/>
              </a:defRPr>
            </a:lvl5pPr>
            <a:lvl6pPr marL="2431857" indent="-221078" defTabSz="442155" eaLnBrk="0" fontAlgn="base" hangingPunct="0">
              <a:spcBef>
                <a:spcPct val="0"/>
              </a:spcBef>
              <a:spcAft>
                <a:spcPct val="0"/>
              </a:spcAft>
              <a:defRPr>
                <a:solidFill>
                  <a:schemeClr val="tx1"/>
                </a:solidFill>
                <a:latin typeface="Corbel" panose="020B0503020204020204" pitchFamily="34" charset="0"/>
              </a:defRPr>
            </a:lvl6pPr>
            <a:lvl7pPr marL="2874013" indent="-221078" defTabSz="442155" eaLnBrk="0" fontAlgn="base" hangingPunct="0">
              <a:spcBef>
                <a:spcPct val="0"/>
              </a:spcBef>
              <a:spcAft>
                <a:spcPct val="0"/>
              </a:spcAft>
              <a:defRPr>
                <a:solidFill>
                  <a:schemeClr val="tx1"/>
                </a:solidFill>
                <a:latin typeface="Corbel" panose="020B0503020204020204" pitchFamily="34" charset="0"/>
              </a:defRPr>
            </a:lvl7pPr>
            <a:lvl8pPr marL="3316169" indent="-221078" defTabSz="442155" eaLnBrk="0" fontAlgn="base" hangingPunct="0">
              <a:spcBef>
                <a:spcPct val="0"/>
              </a:spcBef>
              <a:spcAft>
                <a:spcPct val="0"/>
              </a:spcAft>
              <a:defRPr>
                <a:solidFill>
                  <a:schemeClr val="tx1"/>
                </a:solidFill>
                <a:latin typeface="Corbel" panose="020B0503020204020204" pitchFamily="34" charset="0"/>
              </a:defRPr>
            </a:lvl8pPr>
            <a:lvl9pPr marL="3758324" indent="-221078" defTabSz="442155" eaLnBrk="0" fontAlgn="base" hangingPunct="0">
              <a:spcBef>
                <a:spcPct val="0"/>
              </a:spcBef>
              <a:spcAft>
                <a:spcPct val="0"/>
              </a:spcAft>
              <a:defRPr>
                <a:solidFill>
                  <a:schemeClr val="tx1"/>
                </a:solidFill>
                <a:latin typeface="Corbel" panose="020B0503020204020204" pitchFamily="34" charset="0"/>
              </a:defRPr>
            </a:lvl9pPr>
          </a:lstStyle>
          <a:p>
            <a:pPr fontAlgn="base">
              <a:spcBef>
                <a:spcPct val="0"/>
              </a:spcBef>
              <a:spcAft>
                <a:spcPct val="0"/>
              </a:spcAft>
            </a:pPr>
            <a:fld id="{C30CA67C-BFB0-467A-BF2C-E1713F2DFFF3}" type="slidenum">
              <a:rPr lang="en-US" altLang="en-US" smtClean="0">
                <a:latin typeface="Calibri" panose="020F0502020204030204" pitchFamily="34" charset="0"/>
              </a:rPr>
              <a:pPr fontAlgn="base">
                <a:spcBef>
                  <a:spcPct val="0"/>
                </a:spcBef>
                <a:spcAft>
                  <a:spcPct val="0"/>
                </a:spcAft>
              </a:pPr>
              <a:t>15</a:t>
            </a:fld>
            <a:endParaRPr lang="en-US" altLang="en-US">
              <a:latin typeface="Calibri" panose="020F0502020204030204" pitchFamily="34" charset="0"/>
            </a:endParaRPr>
          </a:p>
        </p:txBody>
      </p:sp>
      <p:sp>
        <p:nvSpPr>
          <p:cNvPr id="34821" name="Date Placeholder 4">
            <a:extLst>
              <a:ext uri="{FF2B5EF4-FFF2-40B4-BE49-F238E27FC236}">
                <a16:creationId xmlns:a16="http://schemas.microsoft.com/office/drawing/2014/main" id="{F4C6FF94-6446-486D-B262-38E0C1CFE2F0}"/>
              </a:ext>
            </a:extLst>
          </p:cNvPr>
          <p:cNvSpPr>
            <a:spLocks noGrp="1"/>
          </p:cNvSpPr>
          <p:nvPr>
            <p:ph type="dt" sz="quarter"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lvl1pPr>
              <a:defRPr>
                <a:solidFill>
                  <a:schemeClr val="tx1"/>
                </a:solidFill>
                <a:latin typeface="Corbel" panose="020B0503020204020204" pitchFamily="34" charset="0"/>
              </a:defRPr>
            </a:lvl1pPr>
            <a:lvl2pPr marL="718503" indent="-276347">
              <a:defRPr>
                <a:solidFill>
                  <a:schemeClr val="tx1"/>
                </a:solidFill>
                <a:latin typeface="Corbel" panose="020B0503020204020204" pitchFamily="34" charset="0"/>
              </a:defRPr>
            </a:lvl2pPr>
            <a:lvl3pPr marL="1105390" indent="-221078">
              <a:defRPr>
                <a:solidFill>
                  <a:schemeClr val="tx1"/>
                </a:solidFill>
                <a:latin typeface="Corbel" panose="020B0503020204020204" pitchFamily="34" charset="0"/>
              </a:defRPr>
            </a:lvl3pPr>
            <a:lvl4pPr marL="1547545" indent="-221078">
              <a:defRPr>
                <a:solidFill>
                  <a:schemeClr val="tx1"/>
                </a:solidFill>
                <a:latin typeface="Corbel" panose="020B0503020204020204" pitchFamily="34" charset="0"/>
              </a:defRPr>
            </a:lvl4pPr>
            <a:lvl5pPr marL="1989701" indent="-221078">
              <a:defRPr>
                <a:solidFill>
                  <a:schemeClr val="tx1"/>
                </a:solidFill>
                <a:latin typeface="Corbel" panose="020B0503020204020204" pitchFamily="34" charset="0"/>
              </a:defRPr>
            </a:lvl5pPr>
            <a:lvl6pPr marL="2431857" indent="-221078" defTabSz="442155" eaLnBrk="0" fontAlgn="base" hangingPunct="0">
              <a:spcBef>
                <a:spcPct val="0"/>
              </a:spcBef>
              <a:spcAft>
                <a:spcPct val="0"/>
              </a:spcAft>
              <a:defRPr>
                <a:solidFill>
                  <a:schemeClr val="tx1"/>
                </a:solidFill>
                <a:latin typeface="Corbel" panose="020B0503020204020204" pitchFamily="34" charset="0"/>
              </a:defRPr>
            </a:lvl6pPr>
            <a:lvl7pPr marL="2874013" indent="-221078" defTabSz="442155" eaLnBrk="0" fontAlgn="base" hangingPunct="0">
              <a:spcBef>
                <a:spcPct val="0"/>
              </a:spcBef>
              <a:spcAft>
                <a:spcPct val="0"/>
              </a:spcAft>
              <a:defRPr>
                <a:solidFill>
                  <a:schemeClr val="tx1"/>
                </a:solidFill>
                <a:latin typeface="Corbel" panose="020B0503020204020204" pitchFamily="34" charset="0"/>
              </a:defRPr>
            </a:lvl7pPr>
            <a:lvl8pPr marL="3316169" indent="-221078" defTabSz="442155" eaLnBrk="0" fontAlgn="base" hangingPunct="0">
              <a:spcBef>
                <a:spcPct val="0"/>
              </a:spcBef>
              <a:spcAft>
                <a:spcPct val="0"/>
              </a:spcAft>
              <a:defRPr>
                <a:solidFill>
                  <a:schemeClr val="tx1"/>
                </a:solidFill>
                <a:latin typeface="Corbel" panose="020B0503020204020204" pitchFamily="34" charset="0"/>
              </a:defRPr>
            </a:lvl8pPr>
            <a:lvl9pPr marL="3758324" indent="-221078" defTabSz="442155" eaLnBrk="0" fontAlgn="base" hangingPunct="0">
              <a:spcBef>
                <a:spcPct val="0"/>
              </a:spcBef>
              <a:spcAft>
                <a:spcPct val="0"/>
              </a:spcAft>
              <a:defRPr>
                <a:solidFill>
                  <a:schemeClr val="tx1"/>
                </a:solidFill>
                <a:latin typeface="Corbel" panose="020B0503020204020204" pitchFamily="34" charset="0"/>
              </a:defRPr>
            </a:lvl9pPr>
          </a:lstStyle>
          <a:p>
            <a:pPr fontAlgn="base">
              <a:spcBef>
                <a:spcPct val="0"/>
              </a:spcBef>
              <a:spcAft>
                <a:spcPct val="0"/>
              </a:spcAft>
            </a:pPr>
            <a:r>
              <a:rPr lang="en-US" altLang="en-US">
                <a:latin typeface="Calibri" panose="020F0502020204030204" pitchFamily="34" charset="0"/>
              </a:rPr>
              <a:t>5/8/2022 pm</a:t>
            </a:r>
          </a:p>
        </p:txBody>
      </p:sp>
      <p:sp>
        <p:nvSpPr>
          <p:cNvPr id="34822" name="Footer Placeholder 5">
            <a:extLst>
              <a:ext uri="{FF2B5EF4-FFF2-40B4-BE49-F238E27FC236}">
                <a16:creationId xmlns:a16="http://schemas.microsoft.com/office/drawing/2014/main" id="{58998262-5C96-F36C-F21C-4D8291BC5AE4}"/>
              </a:ext>
            </a:extLst>
          </p:cNvPr>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orbel" panose="020B0503020204020204" pitchFamily="34" charset="0"/>
              </a:defRPr>
            </a:lvl1pPr>
            <a:lvl2pPr marL="718503" indent="-276347">
              <a:defRPr>
                <a:solidFill>
                  <a:schemeClr val="tx1"/>
                </a:solidFill>
                <a:latin typeface="Corbel" panose="020B0503020204020204" pitchFamily="34" charset="0"/>
              </a:defRPr>
            </a:lvl2pPr>
            <a:lvl3pPr marL="1105390" indent="-221078">
              <a:defRPr>
                <a:solidFill>
                  <a:schemeClr val="tx1"/>
                </a:solidFill>
                <a:latin typeface="Corbel" panose="020B0503020204020204" pitchFamily="34" charset="0"/>
              </a:defRPr>
            </a:lvl3pPr>
            <a:lvl4pPr marL="1547545" indent="-221078">
              <a:defRPr>
                <a:solidFill>
                  <a:schemeClr val="tx1"/>
                </a:solidFill>
                <a:latin typeface="Corbel" panose="020B0503020204020204" pitchFamily="34" charset="0"/>
              </a:defRPr>
            </a:lvl4pPr>
            <a:lvl5pPr marL="1989701" indent="-221078">
              <a:defRPr>
                <a:solidFill>
                  <a:schemeClr val="tx1"/>
                </a:solidFill>
                <a:latin typeface="Corbel" panose="020B0503020204020204" pitchFamily="34" charset="0"/>
              </a:defRPr>
            </a:lvl5pPr>
            <a:lvl6pPr marL="2431857" indent="-221078" defTabSz="442155" eaLnBrk="0" fontAlgn="base" hangingPunct="0">
              <a:spcBef>
                <a:spcPct val="0"/>
              </a:spcBef>
              <a:spcAft>
                <a:spcPct val="0"/>
              </a:spcAft>
              <a:defRPr>
                <a:solidFill>
                  <a:schemeClr val="tx1"/>
                </a:solidFill>
                <a:latin typeface="Corbel" panose="020B0503020204020204" pitchFamily="34" charset="0"/>
              </a:defRPr>
            </a:lvl6pPr>
            <a:lvl7pPr marL="2874013" indent="-221078" defTabSz="442155" eaLnBrk="0" fontAlgn="base" hangingPunct="0">
              <a:spcBef>
                <a:spcPct val="0"/>
              </a:spcBef>
              <a:spcAft>
                <a:spcPct val="0"/>
              </a:spcAft>
              <a:defRPr>
                <a:solidFill>
                  <a:schemeClr val="tx1"/>
                </a:solidFill>
                <a:latin typeface="Corbel" panose="020B0503020204020204" pitchFamily="34" charset="0"/>
              </a:defRPr>
            </a:lvl7pPr>
            <a:lvl8pPr marL="3316169" indent="-221078" defTabSz="442155" eaLnBrk="0" fontAlgn="base" hangingPunct="0">
              <a:spcBef>
                <a:spcPct val="0"/>
              </a:spcBef>
              <a:spcAft>
                <a:spcPct val="0"/>
              </a:spcAft>
              <a:defRPr>
                <a:solidFill>
                  <a:schemeClr val="tx1"/>
                </a:solidFill>
                <a:latin typeface="Corbel" panose="020B0503020204020204" pitchFamily="34" charset="0"/>
              </a:defRPr>
            </a:lvl8pPr>
            <a:lvl9pPr marL="3758324" indent="-221078" defTabSz="442155" eaLnBrk="0" fontAlgn="base" hangingPunct="0">
              <a:spcBef>
                <a:spcPct val="0"/>
              </a:spcBef>
              <a:spcAft>
                <a:spcPct val="0"/>
              </a:spcAft>
              <a:defRPr>
                <a:solidFill>
                  <a:schemeClr val="tx1"/>
                </a:solidFill>
                <a:latin typeface="Corbel" panose="020B0503020204020204" pitchFamily="34" charset="0"/>
              </a:defRPr>
            </a:lvl9pPr>
          </a:lstStyle>
          <a:p>
            <a:pPr fontAlgn="base">
              <a:spcBef>
                <a:spcPct val="0"/>
              </a:spcBef>
              <a:spcAft>
                <a:spcPct val="0"/>
              </a:spcAft>
            </a:pPr>
            <a:r>
              <a:rPr lang="en-US" altLang="en-US">
                <a:latin typeface="Calibri" panose="020F0502020204030204" pitchFamily="34" charset="0"/>
              </a:rPr>
              <a:t>Randy Childs</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Image Placeholder 1">
            <a:extLst>
              <a:ext uri="{FF2B5EF4-FFF2-40B4-BE49-F238E27FC236}">
                <a16:creationId xmlns:a16="http://schemas.microsoft.com/office/drawing/2014/main" id="{7F8449EB-A448-6974-BF16-73B6E76E7457}"/>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Notes Placeholder 2">
            <a:extLst>
              <a:ext uri="{FF2B5EF4-FFF2-40B4-BE49-F238E27FC236}">
                <a16:creationId xmlns:a16="http://schemas.microsoft.com/office/drawing/2014/main" id="{4786F7E9-747E-4809-BBFD-E5526F1AC609}"/>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8196" name="Slide Number Placeholder 3">
            <a:extLst>
              <a:ext uri="{FF2B5EF4-FFF2-40B4-BE49-F238E27FC236}">
                <a16:creationId xmlns:a16="http://schemas.microsoft.com/office/drawing/2014/main" id="{A1E50F59-6968-8320-0B94-3F8807C98C59}"/>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orbel" panose="020B0503020204020204" pitchFamily="34" charset="0"/>
              </a:defRPr>
            </a:lvl1pPr>
            <a:lvl2pPr marL="718503" indent="-276347">
              <a:defRPr>
                <a:solidFill>
                  <a:schemeClr val="tx1"/>
                </a:solidFill>
                <a:latin typeface="Corbel" panose="020B0503020204020204" pitchFamily="34" charset="0"/>
              </a:defRPr>
            </a:lvl2pPr>
            <a:lvl3pPr marL="1105390" indent="-221078">
              <a:defRPr>
                <a:solidFill>
                  <a:schemeClr val="tx1"/>
                </a:solidFill>
                <a:latin typeface="Corbel" panose="020B0503020204020204" pitchFamily="34" charset="0"/>
              </a:defRPr>
            </a:lvl3pPr>
            <a:lvl4pPr marL="1547545" indent="-221078">
              <a:defRPr>
                <a:solidFill>
                  <a:schemeClr val="tx1"/>
                </a:solidFill>
                <a:latin typeface="Corbel" panose="020B0503020204020204" pitchFamily="34" charset="0"/>
              </a:defRPr>
            </a:lvl4pPr>
            <a:lvl5pPr marL="1989701" indent="-221078">
              <a:defRPr>
                <a:solidFill>
                  <a:schemeClr val="tx1"/>
                </a:solidFill>
                <a:latin typeface="Corbel" panose="020B0503020204020204" pitchFamily="34" charset="0"/>
              </a:defRPr>
            </a:lvl5pPr>
            <a:lvl6pPr marL="2431857" indent="-221078" defTabSz="442155" eaLnBrk="0" fontAlgn="base" hangingPunct="0">
              <a:spcBef>
                <a:spcPct val="0"/>
              </a:spcBef>
              <a:spcAft>
                <a:spcPct val="0"/>
              </a:spcAft>
              <a:defRPr>
                <a:solidFill>
                  <a:schemeClr val="tx1"/>
                </a:solidFill>
                <a:latin typeface="Corbel" panose="020B0503020204020204" pitchFamily="34" charset="0"/>
              </a:defRPr>
            </a:lvl6pPr>
            <a:lvl7pPr marL="2874013" indent="-221078" defTabSz="442155" eaLnBrk="0" fontAlgn="base" hangingPunct="0">
              <a:spcBef>
                <a:spcPct val="0"/>
              </a:spcBef>
              <a:spcAft>
                <a:spcPct val="0"/>
              </a:spcAft>
              <a:defRPr>
                <a:solidFill>
                  <a:schemeClr val="tx1"/>
                </a:solidFill>
                <a:latin typeface="Corbel" panose="020B0503020204020204" pitchFamily="34" charset="0"/>
              </a:defRPr>
            </a:lvl7pPr>
            <a:lvl8pPr marL="3316169" indent="-221078" defTabSz="442155" eaLnBrk="0" fontAlgn="base" hangingPunct="0">
              <a:spcBef>
                <a:spcPct val="0"/>
              </a:spcBef>
              <a:spcAft>
                <a:spcPct val="0"/>
              </a:spcAft>
              <a:defRPr>
                <a:solidFill>
                  <a:schemeClr val="tx1"/>
                </a:solidFill>
                <a:latin typeface="Corbel" panose="020B0503020204020204" pitchFamily="34" charset="0"/>
              </a:defRPr>
            </a:lvl8pPr>
            <a:lvl9pPr marL="3758324" indent="-221078" defTabSz="442155" eaLnBrk="0" fontAlgn="base" hangingPunct="0">
              <a:spcBef>
                <a:spcPct val="0"/>
              </a:spcBef>
              <a:spcAft>
                <a:spcPct val="0"/>
              </a:spcAft>
              <a:defRPr>
                <a:solidFill>
                  <a:schemeClr val="tx1"/>
                </a:solidFill>
                <a:latin typeface="Corbel" panose="020B0503020204020204" pitchFamily="34" charset="0"/>
              </a:defRPr>
            </a:lvl9pPr>
          </a:lstStyle>
          <a:p>
            <a:pPr fontAlgn="base">
              <a:spcBef>
                <a:spcPct val="0"/>
              </a:spcBef>
              <a:spcAft>
                <a:spcPct val="0"/>
              </a:spcAft>
            </a:pPr>
            <a:fld id="{4078A42A-91EF-441F-A998-A2F5D49D3201}" type="slidenum">
              <a:rPr lang="en-US" altLang="en-US" smtClean="0">
                <a:latin typeface="Calibri" panose="020F0502020204030204" pitchFamily="34" charset="0"/>
              </a:rPr>
              <a:pPr fontAlgn="base">
                <a:spcBef>
                  <a:spcPct val="0"/>
                </a:spcBef>
                <a:spcAft>
                  <a:spcPct val="0"/>
                </a:spcAft>
              </a:pPr>
              <a:t>2</a:t>
            </a:fld>
            <a:endParaRPr lang="en-US" altLang="en-US">
              <a:latin typeface="Calibri" panose="020F0502020204030204" pitchFamily="34" charset="0"/>
            </a:endParaRPr>
          </a:p>
        </p:txBody>
      </p:sp>
      <p:sp>
        <p:nvSpPr>
          <p:cNvPr id="8197" name="Date Placeholder 4">
            <a:extLst>
              <a:ext uri="{FF2B5EF4-FFF2-40B4-BE49-F238E27FC236}">
                <a16:creationId xmlns:a16="http://schemas.microsoft.com/office/drawing/2014/main" id="{9C4050D7-F174-6A8B-E06D-1454CD0909EA}"/>
              </a:ext>
            </a:extLst>
          </p:cNvPr>
          <p:cNvSpPr>
            <a:spLocks noGrp="1"/>
          </p:cNvSpPr>
          <p:nvPr>
            <p:ph type="dt" sz="quarter"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lvl1pPr>
              <a:defRPr>
                <a:solidFill>
                  <a:schemeClr val="tx1"/>
                </a:solidFill>
                <a:latin typeface="Corbel" panose="020B0503020204020204" pitchFamily="34" charset="0"/>
              </a:defRPr>
            </a:lvl1pPr>
            <a:lvl2pPr marL="718503" indent="-276347">
              <a:defRPr>
                <a:solidFill>
                  <a:schemeClr val="tx1"/>
                </a:solidFill>
                <a:latin typeface="Corbel" panose="020B0503020204020204" pitchFamily="34" charset="0"/>
              </a:defRPr>
            </a:lvl2pPr>
            <a:lvl3pPr marL="1105390" indent="-221078">
              <a:defRPr>
                <a:solidFill>
                  <a:schemeClr val="tx1"/>
                </a:solidFill>
                <a:latin typeface="Corbel" panose="020B0503020204020204" pitchFamily="34" charset="0"/>
              </a:defRPr>
            </a:lvl3pPr>
            <a:lvl4pPr marL="1547545" indent="-221078">
              <a:defRPr>
                <a:solidFill>
                  <a:schemeClr val="tx1"/>
                </a:solidFill>
                <a:latin typeface="Corbel" panose="020B0503020204020204" pitchFamily="34" charset="0"/>
              </a:defRPr>
            </a:lvl4pPr>
            <a:lvl5pPr marL="1989701" indent="-221078">
              <a:defRPr>
                <a:solidFill>
                  <a:schemeClr val="tx1"/>
                </a:solidFill>
                <a:latin typeface="Corbel" panose="020B0503020204020204" pitchFamily="34" charset="0"/>
              </a:defRPr>
            </a:lvl5pPr>
            <a:lvl6pPr marL="2431857" indent="-221078" defTabSz="442155" eaLnBrk="0" fontAlgn="base" hangingPunct="0">
              <a:spcBef>
                <a:spcPct val="0"/>
              </a:spcBef>
              <a:spcAft>
                <a:spcPct val="0"/>
              </a:spcAft>
              <a:defRPr>
                <a:solidFill>
                  <a:schemeClr val="tx1"/>
                </a:solidFill>
                <a:latin typeface="Corbel" panose="020B0503020204020204" pitchFamily="34" charset="0"/>
              </a:defRPr>
            </a:lvl6pPr>
            <a:lvl7pPr marL="2874013" indent="-221078" defTabSz="442155" eaLnBrk="0" fontAlgn="base" hangingPunct="0">
              <a:spcBef>
                <a:spcPct val="0"/>
              </a:spcBef>
              <a:spcAft>
                <a:spcPct val="0"/>
              </a:spcAft>
              <a:defRPr>
                <a:solidFill>
                  <a:schemeClr val="tx1"/>
                </a:solidFill>
                <a:latin typeface="Corbel" panose="020B0503020204020204" pitchFamily="34" charset="0"/>
              </a:defRPr>
            </a:lvl7pPr>
            <a:lvl8pPr marL="3316169" indent="-221078" defTabSz="442155" eaLnBrk="0" fontAlgn="base" hangingPunct="0">
              <a:spcBef>
                <a:spcPct val="0"/>
              </a:spcBef>
              <a:spcAft>
                <a:spcPct val="0"/>
              </a:spcAft>
              <a:defRPr>
                <a:solidFill>
                  <a:schemeClr val="tx1"/>
                </a:solidFill>
                <a:latin typeface="Corbel" panose="020B0503020204020204" pitchFamily="34" charset="0"/>
              </a:defRPr>
            </a:lvl8pPr>
            <a:lvl9pPr marL="3758324" indent="-221078" defTabSz="442155" eaLnBrk="0" fontAlgn="base" hangingPunct="0">
              <a:spcBef>
                <a:spcPct val="0"/>
              </a:spcBef>
              <a:spcAft>
                <a:spcPct val="0"/>
              </a:spcAft>
              <a:defRPr>
                <a:solidFill>
                  <a:schemeClr val="tx1"/>
                </a:solidFill>
                <a:latin typeface="Corbel" panose="020B0503020204020204" pitchFamily="34" charset="0"/>
              </a:defRPr>
            </a:lvl9pPr>
          </a:lstStyle>
          <a:p>
            <a:pPr fontAlgn="base">
              <a:spcBef>
                <a:spcPct val="0"/>
              </a:spcBef>
              <a:spcAft>
                <a:spcPct val="0"/>
              </a:spcAft>
            </a:pPr>
            <a:r>
              <a:rPr lang="en-US" altLang="en-US">
                <a:latin typeface="Calibri" panose="020F0502020204030204" pitchFamily="34" charset="0"/>
              </a:rPr>
              <a:t>5/8/2022 pm</a:t>
            </a:r>
          </a:p>
        </p:txBody>
      </p:sp>
      <p:sp>
        <p:nvSpPr>
          <p:cNvPr id="8198" name="Footer Placeholder 5">
            <a:extLst>
              <a:ext uri="{FF2B5EF4-FFF2-40B4-BE49-F238E27FC236}">
                <a16:creationId xmlns:a16="http://schemas.microsoft.com/office/drawing/2014/main" id="{2A3F02BB-3767-0F9A-043D-742A0988780E}"/>
              </a:ext>
            </a:extLst>
          </p:cNvPr>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orbel" panose="020B0503020204020204" pitchFamily="34" charset="0"/>
              </a:defRPr>
            </a:lvl1pPr>
            <a:lvl2pPr marL="718503" indent="-276347">
              <a:defRPr>
                <a:solidFill>
                  <a:schemeClr val="tx1"/>
                </a:solidFill>
                <a:latin typeface="Corbel" panose="020B0503020204020204" pitchFamily="34" charset="0"/>
              </a:defRPr>
            </a:lvl2pPr>
            <a:lvl3pPr marL="1105390" indent="-221078">
              <a:defRPr>
                <a:solidFill>
                  <a:schemeClr val="tx1"/>
                </a:solidFill>
                <a:latin typeface="Corbel" panose="020B0503020204020204" pitchFamily="34" charset="0"/>
              </a:defRPr>
            </a:lvl3pPr>
            <a:lvl4pPr marL="1547545" indent="-221078">
              <a:defRPr>
                <a:solidFill>
                  <a:schemeClr val="tx1"/>
                </a:solidFill>
                <a:latin typeface="Corbel" panose="020B0503020204020204" pitchFamily="34" charset="0"/>
              </a:defRPr>
            </a:lvl4pPr>
            <a:lvl5pPr marL="1989701" indent="-221078">
              <a:defRPr>
                <a:solidFill>
                  <a:schemeClr val="tx1"/>
                </a:solidFill>
                <a:latin typeface="Corbel" panose="020B0503020204020204" pitchFamily="34" charset="0"/>
              </a:defRPr>
            </a:lvl5pPr>
            <a:lvl6pPr marL="2431857" indent="-221078" defTabSz="442155" eaLnBrk="0" fontAlgn="base" hangingPunct="0">
              <a:spcBef>
                <a:spcPct val="0"/>
              </a:spcBef>
              <a:spcAft>
                <a:spcPct val="0"/>
              </a:spcAft>
              <a:defRPr>
                <a:solidFill>
                  <a:schemeClr val="tx1"/>
                </a:solidFill>
                <a:latin typeface="Corbel" panose="020B0503020204020204" pitchFamily="34" charset="0"/>
              </a:defRPr>
            </a:lvl6pPr>
            <a:lvl7pPr marL="2874013" indent="-221078" defTabSz="442155" eaLnBrk="0" fontAlgn="base" hangingPunct="0">
              <a:spcBef>
                <a:spcPct val="0"/>
              </a:spcBef>
              <a:spcAft>
                <a:spcPct val="0"/>
              </a:spcAft>
              <a:defRPr>
                <a:solidFill>
                  <a:schemeClr val="tx1"/>
                </a:solidFill>
                <a:latin typeface="Corbel" panose="020B0503020204020204" pitchFamily="34" charset="0"/>
              </a:defRPr>
            </a:lvl7pPr>
            <a:lvl8pPr marL="3316169" indent="-221078" defTabSz="442155" eaLnBrk="0" fontAlgn="base" hangingPunct="0">
              <a:spcBef>
                <a:spcPct val="0"/>
              </a:spcBef>
              <a:spcAft>
                <a:spcPct val="0"/>
              </a:spcAft>
              <a:defRPr>
                <a:solidFill>
                  <a:schemeClr val="tx1"/>
                </a:solidFill>
                <a:latin typeface="Corbel" panose="020B0503020204020204" pitchFamily="34" charset="0"/>
              </a:defRPr>
            </a:lvl8pPr>
            <a:lvl9pPr marL="3758324" indent="-221078" defTabSz="442155" eaLnBrk="0" fontAlgn="base" hangingPunct="0">
              <a:spcBef>
                <a:spcPct val="0"/>
              </a:spcBef>
              <a:spcAft>
                <a:spcPct val="0"/>
              </a:spcAft>
              <a:defRPr>
                <a:solidFill>
                  <a:schemeClr val="tx1"/>
                </a:solidFill>
                <a:latin typeface="Corbel" panose="020B0503020204020204" pitchFamily="34" charset="0"/>
              </a:defRPr>
            </a:lvl9pPr>
          </a:lstStyle>
          <a:p>
            <a:pPr fontAlgn="base">
              <a:spcBef>
                <a:spcPct val="0"/>
              </a:spcBef>
              <a:spcAft>
                <a:spcPct val="0"/>
              </a:spcAft>
            </a:pPr>
            <a:r>
              <a:rPr lang="en-US" altLang="en-US">
                <a:latin typeface="Calibri" panose="020F0502020204030204" pitchFamily="34" charset="0"/>
              </a:rPr>
              <a:t>Randy Childs</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Image Placeholder 1">
            <a:extLst>
              <a:ext uri="{FF2B5EF4-FFF2-40B4-BE49-F238E27FC236}">
                <a16:creationId xmlns:a16="http://schemas.microsoft.com/office/drawing/2014/main" id="{FC53161B-D99E-6DA7-5E34-9FA428EC077B}"/>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3" name="Notes Placeholder 2">
            <a:extLst>
              <a:ext uri="{FF2B5EF4-FFF2-40B4-BE49-F238E27FC236}">
                <a16:creationId xmlns:a16="http://schemas.microsoft.com/office/drawing/2014/main" id="{FCC86359-F33E-D310-FB68-EFA88A97063C}"/>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0244" name="Slide Number Placeholder 3">
            <a:extLst>
              <a:ext uri="{FF2B5EF4-FFF2-40B4-BE49-F238E27FC236}">
                <a16:creationId xmlns:a16="http://schemas.microsoft.com/office/drawing/2014/main" id="{5B5B6E59-A78D-F217-E5A4-B1A271531086}"/>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orbel" panose="020B0503020204020204" pitchFamily="34" charset="0"/>
              </a:defRPr>
            </a:lvl1pPr>
            <a:lvl2pPr marL="718503" indent="-276347">
              <a:defRPr>
                <a:solidFill>
                  <a:schemeClr val="tx1"/>
                </a:solidFill>
                <a:latin typeface="Corbel" panose="020B0503020204020204" pitchFamily="34" charset="0"/>
              </a:defRPr>
            </a:lvl2pPr>
            <a:lvl3pPr marL="1105390" indent="-221078">
              <a:defRPr>
                <a:solidFill>
                  <a:schemeClr val="tx1"/>
                </a:solidFill>
                <a:latin typeface="Corbel" panose="020B0503020204020204" pitchFamily="34" charset="0"/>
              </a:defRPr>
            </a:lvl3pPr>
            <a:lvl4pPr marL="1547545" indent="-221078">
              <a:defRPr>
                <a:solidFill>
                  <a:schemeClr val="tx1"/>
                </a:solidFill>
                <a:latin typeface="Corbel" panose="020B0503020204020204" pitchFamily="34" charset="0"/>
              </a:defRPr>
            </a:lvl4pPr>
            <a:lvl5pPr marL="1989701" indent="-221078">
              <a:defRPr>
                <a:solidFill>
                  <a:schemeClr val="tx1"/>
                </a:solidFill>
                <a:latin typeface="Corbel" panose="020B0503020204020204" pitchFamily="34" charset="0"/>
              </a:defRPr>
            </a:lvl5pPr>
            <a:lvl6pPr marL="2431857" indent="-221078" defTabSz="442155" eaLnBrk="0" fontAlgn="base" hangingPunct="0">
              <a:spcBef>
                <a:spcPct val="0"/>
              </a:spcBef>
              <a:spcAft>
                <a:spcPct val="0"/>
              </a:spcAft>
              <a:defRPr>
                <a:solidFill>
                  <a:schemeClr val="tx1"/>
                </a:solidFill>
                <a:latin typeface="Corbel" panose="020B0503020204020204" pitchFamily="34" charset="0"/>
              </a:defRPr>
            </a:lvl6pPr>
            <a:lvl7pPr marL="2874013" indent="-221078" defTabSz="442155" eaLnBrk="0" fontAlgn="base" hangingPunct="0">
              <a:spcBef>
                <a:spcPct val="0"/>
              </a:spcBef>
              <a:spcAft>
                <a:spcPct val="0"/>
              </a:spcAft>
              <a:defRPr>
                <a:solidFill>
                  <a:schemeClr val="tx1"/>
                </a:solidFill>
                <a:latin typeface="Corbel" panose="020B0503020204020204" pitchFamily="34" charset="0"/>
              </a:defRPr>
            </a:lvl7pPr>
            <a:lvl8pPr marL="3316169" indent="-221078" defTabSz="442155" eaLnBrk="0" fontAlgn="base" hangingPunct="0">
              <a:spcBef>
                <a:spcPct val="0"/>
              </a:spcBef>
              <a:spcAft>
                <a:spcPct val="0"/>
              </a:spcAft>
              <a:defRPr>
                <a:solidFill>
                  <a:schemeClr val="tx1"/>
                </a:solidFill>
                <a:latin typeface="Corbel" panose="020B0503020204020204" pitchFamily="34" charset="0"/>
              </a:defRPr>
            </a:lvl8pPr>
            <a:lvl9pPr marL="3758324" indent="-221078" defTabSz="442155" eaLnBrk="0" fontAlgn="base" hangingPunct="0">
              <a:spcBef>
                <a:spcPct val="0"/>
              </a:spcBef>
              <a:spcAft>
                <a:spcPct val="0"/>
              </a:spcAft>
              <a:defRPr>
                <a:solidFill>
                  <a:schemeClr val="tx1"/>
                </a:solidFill>
                <a:latin typeface="Corbel" panose="020B0503020204020204" pitchFamily="34" charset="0"/>
              </a:defRPr>
            </a:lvl9pPr>
          </a:lstStyle>
          <a:p>
            <a:pPr fontAlgn="base">
              <a:spcBef>
                <a:spcPct val="0"/>
              </a:spcBef>
              <a:spcAft>
                <a:spcPct val="0"/>
              </a:spcAft>
            </a:pPr>
            <a:fld id="{9F105392-64F3-4194-AD77-E639CCED762A}" type="slidenum">
              <a:rPr lang="en-US" altLang="en-US" smtClean="0">
                <a:latin typeface="Calibri" panose="020F0502020204030204" pitchFamily="34" charset="0"/>
              </a:rPr>
              <a:pPr fontAlgn="base">
                <a:spcBef>
                  <a:spcPct val="0"/>
                </a:spcBef>
                <a:spcAft>
                  <a:spcPct val="0"/>
                </a:spcAft>
              </a:pPr>
              <a:t>3</a:t>
            </a:fld>
            <a:endParaRPr lang="en-US" altLang="en-US">
              <a:latin typeface="Calibri" panose="020F0502020204030204" pitchFamily="34" charset="0"/>
            </a:endParaRPr>
          </a:p>
        </p:txBody>
      </p:sp>
      <p:sp>
        <p:nvSpPr>
          <p:cNvPr id="10245" name="Date Placeholder 4">
            <a:extLst>
              <a:ext uri="{FF2B5EF4-FFF2-40B4-BE49-F238E27FC236}">
                <a16:creationId xmlns:a16="http://schemas.microsoft.com/office/drawing/2014/main" id="{703AB959-928C-2C8C-2BDB-4562CE8D7C54}"/>
              </a:ext>
            </a:extLst>
          </p:cNvPr>
          <p:cNvSpPr>
            <a:spLocks noGrp="1"/>
          </p:cNvSpPr>
          <p:nvPr>
            <p:ph type="dt" sz="quarter"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lvl1pPr>
              <a:defRPr>
                <a:solidFill>
                  <a:schemeClr val="tx1"/>
                </a:solidFill>
                <a:latin typeface="Corbel" panose="020B0503020204020204" pitchFamily="34" charset="0"/>
              </a:defRPr>
            </a:lvl1pPr>
            <a:lvl2pPr marL="718503" indent="-276347">
              <a:defRPr>
                <a:solidFill>
                  <a:schemeClr val="tx1"/>
                </a:solidFill>
                <a:latin typeface="Corbel" panose="020B0503020204020204" pitchFamily="34" charset="0"/>
              </a:defRPr>
            </a:lvl2pPr>
            <a:lvl3pPr marL="1105390" indent="-221078">
              <a:defRPr>
                <a:solidFill>
                  <a:schemeClr val="tx1"/>
                </a:solidFill>
                <a:latin typeface="Corbel" panose="020B0503020204020204" pitchFamily="34" charset="0"/>
              </a:defRPr>
            </a:lvl3pPr>
            <a:lvl4pPr marL="1547545" indent="-221078">
              <a:defRPr>
                <a:solidFill>
                  <a:schemeClr val="tx1"/>
                </a:solidFill>
                <a:latin typeface="Corbel" panose="020B0503020204020204" pitchFamily="34" charset="0"/>
              </a:defRPr>
            </a:lvl4pPr>
            <a:lvl5pPr marL="1989701" indent="-221078">
              <a:defRPr>
                <a:solidFill>
                  <a:schemeClr val="tx1"/>
                </a:solidFill>
                <a:latin typeface="Corbel" panose="020B0503020204020204" pitchFamily="34" charset="0"/>
              </a:defRPr>
            </a:lvl5pPr>
            <a:lvl6pPr marL="2431857" indent="-221078" defTabSz="442155" eaLnBrk="0" fontAlgn="base" hangingPunct="0">
              <a:spcBef>
                <a:spcPct val="0"/>
              </a:spcBef>
              <a:spcAft>
                <a:spcPct val="0"/>
              </a:spcAft>
              <a:defRPr>
                <a:solidFill>
                  <a:schemeClr val="tx1"/>
                </a:solidFill>
                <a:latin typeface="Corbel" panose="020B0503020204020204" pitchFamily="34" charset="0"/>
              </a:defRPr>
            </a:lvl6pPr>
            <a:lvl7pPr marL="2874013" indent="-221078" defTabSz="442155" eaLnBrk="0" fontAlgn="base" hangingPunct="0">
              <a:spcBef>
                <a:spcPct val="0"/>
              </a:spcBef>
              <a:spcAft>
                <a:spcPct val="0"/>
              </a:spcAft>
              <a:defRPr>
                <a:solidFill>
                  <a:schemeClr val="tx1"/>
                </a:solidFill>
                <a:latin typeface="Corbel" panose="020B0503020204020204" pitchFamily="34" charset="0"/>
              </a:defRPr>
            </a:lvl7pPr>
            <a:lvl8pPr marL="3316169" indent="-221078" defTabSz="442155" eaLnBrk="0" fontAlgn="base" hangingPunct="0">
              <a:spcBef>
                <a:spcPct val="0"/>
              </a:spcBef>
              <a:spcAft>
                <a:spcPct val="0"/>
              </a:spcAft>
              <a:defRPr>
                <a:solidFill>
                  <a:schemeClr val="tx1"/>
                </a:solidFill>
                <a:latin typeface="Corbel" panose="020B0503020204020204" pitchFamily="34" charset="0"/>
              </a:defRPr>
            </a:lvl8pPr>
            <a:lvl9pPr marL="3758324" indent="-221078" defTabSz="442155" eaLnBrk="0" fontAlgn="base" hangingPunct="0">
              <a:spcBef>
                <a:spcPct val="0"/>
              </a:spcBef>
              <a:spcAft>
                <a:spcPct val="0"/>
              </a:spcAft>
              <a:defRPr>
                <a:solidFill>
                  <a:schemeClr val="tx1"/>
                </a:solidFill>
                <a:latin typeface="Corbel" panose="020B0503020204020204" pitchFamily="34" charset="0"/>
              </a:defRPr>
            </a:lvl9pPr>
          </a:lstStyle>
          <a:p>
            <a:pPr fontAlgn="base">
              <a:spcBef>
                <a:spcPct val="0"/>
              </a:spcBef>
              <a:spcAft>
                <a:spcPct val="0"/>
              </a:spcAft>
            </a:pPr>
            <a:r>
              <a:rPr lang="en-US" altLang="en-US">
                <a:latin typeface="Calibri" panose="020F0502020204030204" pitchFamily="34" charset="0"/>
              </a:rPr>
              <a:t>5/8/2022 pm</a:t>
            </a:r>
          </a:p>
        </p:txBody>
      </p:sp>
      <p:sp>
        <p:nvSpPr>
          <p:cNvPr id="10246" name="Footer Placeholder 5">
            <a:extLst>
              <a:ext uri="{FF2B5EF4-FFF2-40B4-BE49-F238E27FC236}">
                <a16:creationId xmlns:a16="http://schemas.microsoft.com/office/drawing/2014/main" id="{775CB41C-4D2C-0822-973F-58BA45B2B36D}"/>
              </a:ext>
            </a:extLst>
          </p:cNvPr>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orbel" panose="020B0503020204020204" pitchFamily="34" charset="0"/>
              </a:defRPr>
            </a:lvl1pPr>
            <a:lvl2pPr marL="718503" indent="-276347">
              <a:defRPr>
                <a:solidFill>
                  <a:schemeClr val="tx1"/>
                </a:solidFill>
                <a:latin typeface="Corbel" panose="020B0503020204020204" pitchFamily="34" charset="0"/>
              </a:defRPr>
            </a:lvl2pPr>
            <a:lvl3pPr marL="1105390" indent="-221078">
              <a:defRPr>
                <a:solidFill>
                  <a:schemeClr val="tx1"/>
                </a:solidFill>
                <a:latin typeface="Corbel" panose="020B0503020204020204" pitchFamily="34" charset="0"/>
              </a:defRPr>
            </a:lvl3pPr>
            <a:lvl4pPr marL="1547545" indent="-221078">
              <a:defRPr>
                <a:solidFill>
                  <a:schemeClr val="tx1"/>
                </a:solidFill>
                <a:latin typeface="Corbel" panose="020B0503020204020204" pitchFamily="34" charset="0"/>
              </a:defRPr>
            </a:lvl4pPr>
            <a:lvl5pPr marL="1989701" indent="-221078">
              <a:defRPr>
                <a:solidFill>
                  <a:schemeClr val="tx1"/>
                </a:solidFill>
                <a:latin typeface="Corbel" panose="020B0503020204020204" pitchFamily="34" charset="0"/>
              </a:defRPr>
            </a:lvl5pPr>
            <a:lvl6pPr marL="2431857" indent="-221078" defTabSz="442155" eaLnBrk="0" fontAlgn="base" hangingPunct="0">
              <a:spcBef>
                <a:spcPct val="0"/>
              </a:spcBef>
              <a:spcAft>
                <a:spcPct val="0"/>
              </a:spcAft>
              <a:defRPr>
                <a:solidFill>
                  <a:schemeClr val="tx1"/>
                </a:solidFill>
                <a:latin typeface="Corbel" panose="020B0503020204020204" pitchFamily="34" charset="0"/>
              </a:defRPr>
            </a:lvl6pPr>
            <a:lvl7pPr marL="2874013" indent="-221078" defTabSz="442155" eaLnBrk="0" fontAlgn="base" hangingPunct="0">
              <a:spcBef>
                <a:spcPct val="0"/>
              </a:spcBef>
              <a:spcAft>
                <a:spcPct val="0"/>
              </a:spcAft>
              <a:defRPr>
                <a:solidFill>
                  <a:schemeClr val="tx1"/>
                </a:solidFill>
                <a:latin typeface="Corbel" panose="020B0503020204020204" pitchFamily="34" charset="0"/>
              </a:defRPr>
            </a:lvl7pPr>
            <a:lvl8pPr marL="3316169" indent="-221078" defTabSz="442155" eaLnBrk="0" fontAlgn="base" hangingPunct="0">
              <a:spcBef>
                <a:spcPct val="0"/>
              </a:spcBef>
              <a:spcAft>
                <a:spcPct val="0"/>
              </a:spcAft>
              <a:defRPr>
                <a:solidFill>
                  <a:schemeClr val="tx1"/>
                </a:solidFill>
                <a:latin typeface="Corbel" panose="020B0503020204020204" pitchFamily="34" charset="0"/>
              </a:defRPr>
            </a:lvl8pPr>
            <a:lvl9pPr marL="3758324" indent="-221078" defTabSz="442155" eaLnBrk="0" fontAlgn="base" hangingPunct="0">
              <a:spcBef>
                <a:spcPct val="0"/>
              </a:spcBef>
              <a:spcAft>
                <a:spcPct val="0"/>
              </a:spcAft>
              <a:defRPr>
                <a:solidFill>
                  <a:schemeClr val="tx1"/>
                </a:solidFill>
                <a:latin typeface="Corbel" panose="020B0503020204020204" pitchFamily="34" charset="0"/>
              </a:defRPr>
            </a:lvl9pPr>
          </a:lstStyle>
          <a:p>
            <a:pPr fontAlgn="base">
              <a:spcBef>
                <a:spcPct val="0"/>
              </a:spcBef>
              <a:spcAft>
                <a:spcPct val="0"/>
              </a:spcAft>
            </a:pPr>
            <a:r>
              <a:rPr lang="en-US" altLang="en-US">
                <a:latin typeface="Calibri" panose="020F0502020204030204" pitchFamily="34" charset="0"/>
              </a:rPr>
              <a:t>Randy Childs</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Image Placeholder 1">
            <a:extLst>
              <a:ext uri="{FF2B5EF4-FFF2-40B4-BE49-F238E27FC236}">
                <a16:creationId xmlns:a16="http://schemas.microsoft.com/office/drawing/2014/main" id="{ADA0CD78-BEF8-060B-62FE-04BC45D1ABD4}"/>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Notes Placeholder 2">
            <a:extLst>
              <a:ext uri="{FF2B5EF4-FFF2-40B4-BE49-F238E27FC236}">
                <a16:creationId xmlns:a16="http://schemas.microsoft.com/office/drawing/2014/main" id="{B9269534-898A-5854-BD3A-E4FA579624DC}"/>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2292" name="Slide Number Placeholder 3">
            <a:extLst>
              <a:ext uri="{FF2B5EF4-FFF2-40B4-BE49-F238E27FC236}">
                <a16:creationId xmlns:a16="http://schemas.microsoft.com/office/drawing/2014/main" id="{A18F4722-8B82-A0DD-76E2-0326ECE9E76C}"/>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orbel" panose="020B0503020204020204" pitchFamily="34" charset="0"/>
              </a:defRPr>
            </a:lvl1pPr>
            <a:lvl2pPr marL="718503" indent="-276347">
              <a:defRPr>
                <a:solidFill>
                  <a:schemeClr val="tx1"/>
                </a:solidFill>
                <a:latin typeface="Corbel" panose="020B0503020204020204" pitchFamily="34" charset="0"/>
              </a:defRPr>
            </a:lvl2pPr>
            <a:lvl3pPr marL="1105390" indent="-221078">
              <a:defRPr>
                <a:solidFill>
                  <a:schemeClr val="tx1"/>
                </a:solidFill>
                <a:latin typeface="Corbel" panose="020B0503020204020204" pitchFamily="34" charset="0"/>
              </a:defRPr>
            </a:lvl3pPr>
            <a:lvl4pPr marL="1547545" indent="-221078">
              <a:defRPr>
                <a:solidFill>
                  <a:schemeClr val="tx1"/>
                </a:solidFill>
                <a:latin typeface="Corbel" panose="020B0503020204020204" pitchFamily="34" charset="0"/>
              </a:defRPr>
            </a:lvl4pPr>
            <a:lvl5pPr marL="1989701" indent="-221078">
              <a:defRPr>
                <a:solidFill>
                  <a:schemeClr val="tx1"/>
                </a:solidFill>
                <a:latin typeface="Corbel" panose="020B0503020204020204" pitchFamily="34" charset="0"/>
              </a:defRPr>
            </a:lvl5pPr>
            <a:lvl6pPr marL="2431857" indent="-221078" defTabSz="442155" eaLnBrk="0" fontAlgn="base" hangingPunct="0">
              <a:spcBef>
                <a:spcPct val="0"/>
              </a:spcBef>
              <a:spcAft>
                <a:spcPct val="0"/>
              </a:spcAft>
              <a:defRPr>
                <a:solidFill>
                  <a:schemeClr val="tx1"/>
                </a:solidFill>
                <a:latin typeface="Corbel" panose="020B0503020204020204" pitchFamily="34" charset="0"/>
              </a:defRPr>
            </a:lvl6pPr>
            <a:lvl7pPr marL="2874013" indent="-221078" defTabSz="442155" eaLnBrk="0" fontAlgn="base" hangingPunct="0">
              <a:spcBef>
                <a:spcPct val="0"/>
              </a:spcBef>
              <a:spcAft>
                <a:spcPct val="0"/>
              </a:spcAft>
              <a:defRPr>
                <a:solidFill>
                  <a:schemeClr val="tx1"/>
                </a:solidFill>
                <a:latin typeface="Corbel" panose="020B0503020204020204" pitchFamily="34" charset="0"/>
              </a:defRPr>
            </a:lvl7pPr>
            <a:lvl8pPr marL="3316169" indent="-221078" defTabSz="442155" eaLnBrk="0" fontAlgn="base" hangingPunct="0">
              <a:spcBef>
                <a:spcPct val="0"/>
              </a:spcBef>
              <a:spcAft>
                <a:spcPct val="0"/>
              </a:spcAft>
              <a:defRPr>
                <a:solidFill>
                  <a:schemeClr val="tx1"/>
                </a:solidFill>
                <a:latin typeface="Corbel" panose="020B0503020204020204" pitchFamily="34" charset="0"/>
              </a:defRPr>
            </a:lvl8pPr>
            <a:lvl9pPr marL="3758324" indent="-221078" defTabSz="442155" eaLnBrk="0" fontAlgn="base" hangingPunct="0">
              <a:spcBef>
                <a:spcPct val="0"/>
              </a:spcBef>
              <a:spcAft>
                <a:spcPct val="0"/>
              </a:spcAft>
              <a:defRPr>
                <a:solidFill>
                  <a:schemeClr val="tx1"/>
                </a:solidFill>
                <a:latin typeface="Corbel" panose="020B0503020204020204" pitchFamily="34" charset="0"/>
              </a:defRPr>
            </a:lvl9pPr>
          </a:lstStyle>
          <a:p>
            <a:pPr fontAlgn="base">
              <a:spcBef>
                <a:spcPct val="0"/>
              </a:spcBef>
              <a:spcAft>
                <a:spcPct val="0"/>
              </a:spcAft>
            </a:pPr>
            <a:fld id="{3D5C8DEB-FD48-43C7-BA42-9C16C0E4B8D7}" type="slidenum">
              <a:rPr lang="en-US" altLang="en-US" smtClean="0">
                <a:latin typeface="Calibri" panose="020F0502020204030204" pitchFamily="34" charset="0"/>
              </a:rPr>
              <a:pPr fontAlgn="base">
                <a:spcBef>
                  <a:spcPct val="0"/>
                </a:spcBef>
                <a:spcAft>
                  <a:spcPct val="0"/>
                </a:spcAft>
              </a:pPr>
              <a:t>4</a:t>
            </a:fld>
            <a:endParaRPr lang="en-US" altLang="en-US">
              <a:latin typeface="Calibri" panose="020F0502020204030204" pitchFamily="34" charset="0"/>
            </a:endParaRPr>
          </a:p>
        </p:txBody>
      </p:sp>
      <p:sp>
        <p:nvSpPr>
          <p:cNvPr id="12293" name="Date Placeholder 4">
            <a:extLst>
              <a:ext uri="{FF2B5EF4-FFF2-40B4-BE49-F238E27FC236}">
                <a16:creationId xmlns:a16="http://schemas.microsoft.com/office/drawing/2014/main" id="{49C387AC-684A-FC20-AFF5-FAB1E07A116E}"/>
              </a:ext>
            </a:extLst>
          </p:cNvPr>
          <p:cNvSpPr>
            <a:spLocks noGrp="1"/>
          </p:cNvSpPr>
          <p:nvPr>
            <p:ph type="dt" sz="quarter"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lvl1pPr>
              <a:defRPr>
                <a:solidFill>
                  <a:schemeClr val="tx1"/>
                </a:solidFill>
                <a:latin typeface="Corbel" panose="020B0503020204020204" pitchFamily="34" charset="0"/>
              </a:defRPr>
            </a:lvl1pPr>
            <a:lvl2pPr marL="718503" indent="-276347">
              <a:defRPr>
                <a:solidFill>
                  <a:schemeClr val="tx1"/>
                </a:solidFill>
                <a:latin typeface="Corbel" panose="020B0503020204020204" pitchFamily="34" charset="0"/>
              </a:defRPr>
            </a:lvl2pPr>
            <a:lvl3pPr marL="1105390" indent="-221078">
              <a:defRPr>
                <a:solidFill>
                  <a:schemeClr val="tx1"/>
                </a:solidFill>
                <a:latin typeface="Corbel" panose="020B0503020204020204" pitchFamily="34" charset="0"/>
              </a:defRPr>
            </a:lvl3pPr>
            <a:lvl4pPr marL="1547545" indent="-221078">
              <a:defRPr>
                <a:solidFill>
                  <a:schemeClr val="tx1"/>
                </a:solidFill>
                <a:latin typeface="Corbel" panose="020B0503020204020204" pitchFamily="34" charset="0"/>
              </a:defRPr>
            </a:lvl4pPr>
            <a:lvl5pPr marL="1989701" indent="-221078">
              <a:defRPr>
                <a:solidFill>
                  <a:schemeClr val="tx1"/>
                </a:solidFill>
                <a:latin typeface="Corbel" panose="020B0503020204020204" pitchFamily="34" charset="0"/>
              </a:defRPr>
            </a:lvl5pPr>
            <a:lvl6pPr marL="2431857" indent="-221078" defTabSz="442155" eaLnBrk="0" fontAlgn="base" hangingPunct="0">
              <a:spcBef>
                <a:spcPct val="0"/>
              </a:spcBef>
              <a:spcAft>
                <a:spcPct val="0"/>
              </a:spcAft>
              <a:defRPr>
                <a:solidFill>
                  <a:schemeClr val="tx1"/>
                </a:solidFill>
                <a:latin typeface="Corbel" panose="020B0503020204020204" pitchFamily="34" charset="0"/>
              </a:defRPr>
            </a:lvl6pPr>
            <a:lvl7pPr marL="2874013" indent="-221078" defTabSz="442155" eaLnBrk="0" fontAlgn="base" hangingPunct="0">
              <a:spcBef>
                <a:spcPct val="0"/>
              </a:spcBef>
              <a:spcAft>
                <a:spcPct val="0"/>
              </a:spcAft>
              <a:defRPr>
                <a:solidFill>
                  <a:schemeClr val="tx1"/>
                </a:solidFill>
                <a:latin typeface="Corbel" panose="020B0503020204020204" pitchFamily="34" charset="0"/>
              </a:defRPr>
            </a:lvl7pPr>
            <a:lvl8pPr marL="3316169" indent="-221078" defTabSz="442155" eaLnBrk="0" fontAlgn="base" hangingPunct="0">
              <a:spcBef>
                <a:spcPct val="0"/>
              </a:spcBef>
              <a:spcAft>
                <a:spcPct val="0"/>
              </a:spcAft>
              <a:defRPr>
                <a:solidFill>
                  <a:schemeClr val="tx1"/>
                </a:solidFill>
                <a:latin typeface="Corbel" panose="020B0503020204020204" pitchFamily="34" charset="0"/>
              </a:defRPr>
            </a:lvl8pPr>
            <a:lvl9pPr marL="3758324" indent="-221078" defTabSz="442155" eaLnBrk="0" fontAlgn="base" hangingPunct="0">
              <a:spcBef>
                <a:spcPct val="0"/>
              </a:spcBef>
              <a:spcAft>
                <a:spcPct val="0"/>
              </a:spcAft>
              <a:defRPr>
                <a:solidFill>
                  <a:schemeClr val="tx1"/>
                </a:solidFill>
                <a:latin typeface="Corbel" panose="020B0503020204020204" pitchFamily="34" charset="0"/>
              </a:defRPr>
            </a:lvl9pPr>
          </a:lstStyle>
          <a:p>
            <a:pPr fontAlgn="base">
              <a:spcBef>
                <a:spcPct val="0"/>
              </a:spcBef>
              <a:spcAft>
                <a:spcPct val="0"/>
              </a:spcAft>
            </a:pPr>
            <a:r>
              <a:rPr lang="en-US" altLang="en-US">
                <a:latin typeface="Calibri" panose="020F0502020204030204" pitchFamily="34" charset="0"/>
              </a:rPr>
              <a:t>5/8/2022 pm</a:t>
            </a:r>
          </a:p>
        </p:txBody>
      </p:sp>
      <p:sp>
        <p:nvSpPr>
          <p:cNvPr id="12294" name="Footer Placeholder 5">
            <a:extLst>
              <a:ext uri="{FF2B5EF4-FFF2-40B4-BE49-F238E27FC236}">
                <a16:creationId xmlns:a16="http://schemas.microsoft.com/office/drawing/2014/main" id="{1E924204-8A26-FD05-8C2D-57CAE121F37E}"/>
              </a:ext>
            </a:extLst>
          </p:cNvPr>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orbel" panose="020B0503020204020204" pitchFamily="34" charset="0"/>
              </a:defRPr>
            </a:lvl1pPr>
            <a:lvl2pPr marL="718503" indent="-276347">
              <a:defRPr>
                <a:solidFill>
                  <a:schemeClr val="tx1"/>
                </a:solidFill>
                <a:latin typeface="Corbel" panose="020B0503020204020204" pitchFamily="34" charset="0"/>
              </a:defRPr>
            </a:lvl2pPr>
            <a:lvl3pPr marL="1105390" indent="-221078">
              <a:defRPr>
                <a:solidFill>
                  <a:schemeClr val="tx1"/>
                </a:solidFill>
                <a:latin typeface="Corbel" panose="020B0503020204020204" pitchFamily="34" charset="0"/>
              </a:defRPr>
            </a:lvl3pPr>
            <a:lvl4pPr marL="1547545" indent="-221078">
              <a:defRPr>
                <a:solidFill>
                  <a:schemeClr val="tx1"/>
                </a:solidFill>
                <a:latin typeface="Corbel" panose="020B0503020204020204" pitchFamily="34" charset="0"/>
              </a:defRPr>
            </a:lvl4pPr>
            <a:lvl5pPr marL="1989701" indent="-221078">
              <a:defRPr>
                <a:solidFill>
                  <a:schemeClr val="tx1"/>
                </a:solidFill>
                <a:latin typeface="Corbel" panose="020B0503020204020204" pitchFamily="34" charset="0"/>
              </a:defRPr>
            </a:lvl5pPr>
            <a:lvl6pPr marL="2431857" indent="-221078" defTabSz="442155" eaLnBrk="0" fontAlgn="base" hangingPunct="0">
              <a:spcBef>
                <a:spcPct val="0"/>
              </a:spcBef>
              <a:spcAft>
                <a:spcPct val="0"/>
              </a:spcAft>
              <a:defRPr>
                <a:solidFill>
                  <a:schemeClr val="tx1"/>
                </a:solidFill>
                <a:latin typeface="Corbel" panose="020B0503020204020204" pitchFamily="34" charset="0"/>
              </a:defRPr>
            </a:lvl6pPr>
            <a:lvl7pPr marL="2874013" indent="-221078" defTabSz="442155" eaLnBrk="0" fontAlgn="base" hangingPunct="0">
              <a:spcBef>
                <a:spcPct val="0"/>
              </a:spcBef>
              <a:spcAft>
                <a:spcPct val="0"/>
              </a:spcAft>
              <a:defRPr>
                <a:solidFill>
                  <a:schemeClr val="tx1"/>
                </a:solidFill>
                <a:latin typeface="Corbel" panose="020B0503020204020204" pitchFamily="34" charset="0"/>
              </a:defRPr>
            </a:lvl7pPr>
            <a:lvl8pPr marL="3316169" indent="-221078" defTabSz="442155" eaLnBrk="0" fontAlgn="base" hangingPunct="0">
              <a:spcBef>
                <a:spcPct val="0"/>
              </a:spcBef>
              <a:spcAft>
                <a:spcPct val="0"/>
              </a:spcAft>
              <a:defRPr>
                <a:solidFill>
                  <a:schemeClr val="tx1"/>
                </a:solidFill>
                <a:latin typeface="Corbel" panose="020B0503020204020204" pitchFamily="34" charset="0"/>
              </a:defRPr>
            </a:lvl8pPr>
            <a:lvl9pPr marL="3758324" indent="-221078" defTabSz="442155" eaLnBrk="0" fontAlgn="base" hangingPunct="0">
              <a:spcBef>
                <a:spcPct val="0"/>
              </a:spcBef>
              <a:spcAft>
                <a:spcPct val="0"/>
              </a:spcAft>
              <a:defRPr>
                <a:solidFill>
                  <a:schemeClr val="tx1"/>
                </a:solidFill>
                <a:latin typeface="Corbel" panose="020B0503020204020204" pitchFamily="34" charset="0"/>
              </a:defRPr>
            </a:lvl9pPr>
          </a:lstStyle>
          <a:p>
            <a:pPr fontAlgn="base">
              <a:spcBef>
                <a:spcPct val="0"/>
              </a:spcBef>
              <a:spcAft>
                <a:spcPct val="0"/>
              </a:spcAft>
            </a:pPr>
            <a:r>
              <a:rPr lang="en-US" altLang="en-US">
                <a:latin typeface="Calibri" panose="020F0502020204030204" pitchFamily="34" charset="0"/>
              </a:rPr>
              <a:t>Randy Childs</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Image Placeholder 1">
            <a:extLst>
              <a:ext uri="{FF2B5EF4-FFF2-40B4-BE49-F238E27FC236}">
                <a16:creationId xmlns:a16="http://schemas.microsoft.com/office/drawing/2014/main" id="{494453CA-3C50-86A3-E6AA-52E7D8AE8199}"/>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4339" name="Notes Placeholder 2">
            <a:extLst>
              <a:ext uri="{FF2B5EF4-FFF2-40B4-BE49-F238E27FC236}">
                <a16:creationId xmlns:a16="http://schemas.microsoft.com/office/drawing/2014/main" id="{CC466C36-D03C-93D1-0BAE-36BB913CDAC6}"/>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4340" name="Slide Number Placeholder 3">
            <a:extLst>
              <a:ext uri="{FF2B5EF4-FFF2-40B4-BE49-F238E27FC236}">
                <a16:creationId xmlns:a16="http://schemas.microsoft.com/office/drawing/2014/main" id="{E62EC6F9-253E-C00D-4539-2D873BEABBB3}"/>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orbel" panose="020B0503020204020204" pitchFamily="34" charset="0"/>
              </a:defRPr>
            </a:lvl1pPr>
            <a:lvl2pPr marL="718503" indent="-276347">
              <a:defRPr>
                <a:solidFill>
                  <a:schemeClr val="tx1"/>
                </a:solidFill>
                <a:latin typeface="Corbel" panose="020B0503020204020204" pitchFamily="34" charset="0"/>
              </a:defRPr>
            </a:lvl2pPr>
            <a:lvl3pPr marL="1105390" indent="-221078">
              <a:defRPr>
                <a:solidFill>
                  <a:schemeClr val="tx1"/>
                </a:solidFill>
                <a:latin typeface="Corbel" panose="020B0503020204020204" pitchFamily="34" charset="0"/>
              </a:defRPr>
            </a:lvl3pPr>
            <a:lvl4pPr marL="1547545" indent="-221078">
              <a:defRPr>
                <a:solidFill>
                  <a:schemeClr val="tx1"/>
                </a:solidFill>
                <a:latin typeface="Corbel" panose="020B0503020204020204" pitchFamily="34" charset="0"/>
              </a:defRPr>
            </a:lvl4pPr>
            <a:lvl5pPr marL="1989701" indent="-221078">
              <a:defRPr>
                <a:solidFill>
                  <a:schemeClr val="tx1"/>
                </a:solidFill>
                <a:latin typeface="Corbel" panose="020B0503020204020204" pitchFamily="34" charset="0"/>
              </a:defRPr>
            </a:lvl5pPr>
            <a:lvl6pPr marL="2431857" indent="-221078" defTabSz="442155" eaLnBrk="0" fontAlgn="base" hangingPunct="0">
              <a:spcBef>
                <a:spcPct val="0"/>
              </a:spcBef>
              <a:spcAft>
                <a:spcPct val="0"/>
              </a:spcAft>
              <a:defRPr>
                <a:solidFill>
                  <a:schemeClr val="tx1"/>
                </a:solidFill>
                <a:latin typeface="Corbel" panose="020B0503020204020204" pitchFamily="34" charset="0"/>
              </a:defRPr>
            </a:lvl6pPr>
            <a:lvl7pPr marL="2874013" indent="-221078" defTabSz="442155" eaLnBrk="0" fontAlgn="base" hangingPunct="0">
              <a:spcBef>
                <a:spcPct val="0"/>
              </a:spcBef>
              <a:spcAft>
                <a:spcPct val="0"/>
              </a:spcAft>
              <a:defRPr>
                <a:solidFill>
                  <a:schemeClr val="tx1"/>
                </a:solidFill>
                <a:latin typeface="Corbel" panose="020B0503020204020204" pitchFamily="34" charset="0"/>
              </a:defRPr>
            </a:lvl7pPr>
            <a:lvl8pPr marL="3316169" indent="-221078" defTabSz="442155" eaLnBrk="0" fontAlgn="base" hangingPunct="0">
              <a:spcBef>
                <a:spcPct val="0"/>
              </a:spcBef>
              <a:spcAft>
                <a:spcPct val="0"/>
              </a:spcAft>
              <a:defRPr>
                <a:solidFill>
                  <a:schemeClr val="tx1"/>
                </a:solidFill>
                <a:latin typeface="Corbel" panose="020B0503020204020204" pitchFamily="34" charset="0"/>
              </a:defRPr>
            </a:lvl8pPr>
            <a:lvl9pPr marL="3758324" indent="-221078" defTabSz="442155" eaLnBrk="0" fontAlgn="base" hangingPunct="0">
              <a:spcBef>
                <a:spcPct val="0"/>
              </a:spcBef>
              <a:spcAft>
                <a:spcPct val="0"/>
              </a:spcAft>
              <a:defRPr>
                <a:solidFill>
                  <a:schemeClr val="tx1"/>
                </a:solidFill>
                <a:latin typeface="Corbel" panose="020B0503020204020204" pitchFamily="34" charset="0"/>
              </a:defRPr>
            </a:lvl9pPr>
          </a:lstStyle>
          <a:p>
            <a:pPr fontAlgn="base">
              <a:spcBef>
                <a:spcPct val="0"/>
              </a:spcBef>
              <a:spcAft>
                <a:spcPct val="0"/>
              </a:spcAft>
            </a:pPr>
            <a:fld id="{5C65F94B-0712-4105-A346-F8E47B78F164}" type="slidenum">
              <a:rPr lang="en-US" altLang="en-US" smtClean="0">
                <a:latin typeface="Calibri" panose="020F0502020204030204" pitchFamily="34" charset="0"/>
              </a:rPr>
              <a:pPr fontAlgn="base">
                <a:spcBef>
                  <a:spcPct val="0"/>
                </a:spcBef>
                <a:spcAft>
                  <a:spcPct val="0"/>
                </a:spcAft>
              </a:pPr>
              <a:t>5</a:t>
            </a:fld>
            <a:endParaRPr lang="en-US" altLang="en-US">
              <a:latin typeface="Calibri" panose="020F0502020204030204" pitchFamily="34" charset="0"/>
            </a:endParaRPr>
          </a:p>
        </p:txBody>
      </p:sp>
      <p:sp>
        <p:nvSpPr>
          <p:cNvPr id="14341" name="Date Placeholder 4">
            <a:extLst>
              <a:ext uri="{FF2B5EF4-FFF2-40B4-BE49-F238E27FC236}">
                <a16:creationId xmlns:a16="http://schemas.microsoft.com/office/drawing/2014/main" id="{929CD242-9476-51D4-9378-5734D795D94F}"/>
              </a:ext>
            </a:extLst>
          </p:cNvPr>
          <p:cNvSpPr>
            <a:spLocks noGrp="1"/>
          </p:cNvSpPr>
          <p:nvPr>
            <p:ph type="dt" sz="quarter"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lvl1pPr>
              <a:defRPr>
                <a:solidFill>
                  <a:schemeClr val="tx1"/>
                </a:solidFill>
                <a:latin typeface="Corbel" panose="020B0503020204020204" pitchFamily="34" charset="0"/>
              </a:defRPr>
            </a:lvl1pPr>
            <a:lvl2pPr marL="718503" indent="-276347">
              <a:defRPr>
                <a:solidFill>
                  <a:schemeClr val="tx1"/>
                </a:solidFill>
                <a:latin typeface="Corbel" panose="020B0503020204020204" pitchFamily="34" charset="0"/>
              </a:defRPr>
            </a:lvl2pPr>
            <a:lvl3pPr marL="1105390" indent="-221078">
              <a:defRPr>
                <a:solidFill>
                  <a:schemeClr val="tx1"/>
                </a:solidFill>
                <a:latin typeface="Corbel" panose="020B0503020204020204" pitchFamily="34" charset="0"/>
              </a:defRPr>
            </a:lvl3pPr>
            <a:lvl4pPr marL="1547545" indent="-221078">
              <a:defRPr>
                <a:solidFill>
                  <a:schemeClr val="tx1"/>
                </a:solidFill>
                <a:latin typeface="Corbel" panose="020B0503020204020204" pitchFamily="34" charset="0"/>
              </a:defRPr>
            </a:lvl4pPr>
            <a:lvl5pPr marL="1989701" indent="-221078">
              <a:defRPr>
                <a:solidFill>
                  <a:schemeClr val="tx1"/>
                </a:solidFill>
                <a:latin typeface="Corbel" panose="020B0503020204020204" pitchFamily="34" charset="0"/>
              </a:defRPr>
            </a:lvl5pPr>
            <a:lvl6pPr marL="2431857" indent="-221078" defTabSz="442155" eaLnBrk="0" fontAlgn="base" hangingPunct="0">
              <a:spcBef>
                <a:spcPct val="0"/>
              </a:spcBef>
              <a:spcAft>
                <a:spcPct val="0"/>
              </a:spcAft>
              <a:defRPr>
                <a:solidFill>
                  <a:schemeClr val="tx1"/>
                </a:solidFill>
                <a:latin typeface="Corbel" panose="020B0503020204020204" pitchFamily="34" charset="0"/>
              </a:defRPr>
            </a:lvl6pPr>
            <a:lvl7pPr marL="2874013" indent="-221078" defTabSz="442155" eaLnBrk="0" fontAlgn="base" hangingPunct="0">
              <a:spcBef>
                <a:spcPct val="0"/>
              </a:spcBef>
              <a:spcAft>
                <a:spcPct val="0"/>
              </a:spcAft>
              <a:defRPr>
                <a:solidFill>
                  <a:schemeClr val="tx1"/>
                </a:solidFill>
                <a:latin typeface="Corbel" panose="020B0503020204020204" pitchFamily="34" charset="0"/>
              </a:defRPr>
            </a:lvl7pPr>
            <a:lvl8pPr marL="3316169" indent="-221078" defTabSz="442155" eaLnBrk="0" fontAlgn="base" hangingPunct="0">
              <a:spcBef>
                <a:spcPct val="0"/>
              </a:spcBef>
              <a:spcAft>
                <a:spcPct val="0"/>
              </a:spcAft>
              <a:defRPr>
                <a:solidFill>
                  <a:schemeClr val="tx1"/>
                </a:solidFill>
                <a:latin typeface="Corbel" panose="020B0503020204020204" pitchFamily="34" charset="0"/>
              </a:defRPr>
            </a:lvl8pPr>
            <a:lvl9pPr marL="3758324" indent="-221078" defTabSz="442155" eaLnBrk="0" fontAlgn="base" hangingPunct="0">
              <a:spcBef>
                <a:spcPct val="0"/>
              </a:spcBef>
              <a:spcAft>
                <a:spcPct val="0"/>
              </a:spcAft>
              <a:defRPr>
                <a:solidFill>
                  <a:schemeClr val="tx1"/>
                </a:solidFill>
                <a:latin typeface="Corbel" panose="020B0503020204020204" pitchFamily="34" charset="0"/>
              </a:defRPr>
            </a:lvl9pPr>
          </a:lstStyle>
          <a:p>
            <a:pPr fontAlgn="base">
              <a:spcBef>
                <a:spcPct val="0"/>
              </a:spcBef>
              <a:spcAft>
                <a:spcPct val="0"/>
              </a:spcAft>
            </a:pPr>
            <a:r>
              <a:rPr lang="en-US" altLang="en-US">
                <a:latin typeface="Calibri" panose="020F0502020204030204" pitchFamily="34" charset="0"/>
              </a:rPr>
              <a:t>5/8/2022 pm</a:t>
            </a:r>
          </a:p>
        </p:txBody>
      </p:sp>
      <p:sp>
        <p:nvSpPr>
          <p:cNvPr id="14342" name="Footer Placeholder 5">
            <a:extLst>
              <a:ext uri="{FF2B5EF4-FFF2-40B4-BE49-F238E27FC236}">
                <a16:creationId xmlns:a16="http://schemas.microsoft.com/office/drawing/2014/main" id="{BB901CB8-DBF7-7A8F-61FF-7F3A10D8922A}"/>
              </a:ext>
            </a:extLst>
          </p:cNvPr>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orbel" panose="020B0503020204020204" pitchFamily="34" charset="0"/>
              </a:defRPr>
            </a:lvl1pPr>
            <a:lvl2pPr marL="718503" indent="-276347">
              <a:defRPr>
                <a:solidFill>
                  <a:schemeClr val="tx1"/>
                </a:solidFill>
                <a:latin typeface="Corbel" panose="020B0503020204020204" pitchFamily="34" charset="0"/>
              </a:defRPr>
            </a:lvl2pPr>
            <a:lvl3pPr marL="1105390" indent="-221078">
              <a:defRPr>
                <a:solidFill>
                  <a:schemeClr val="tx1"/>
                </a:solidFill>
                <a:latin typeface="Corbel" panose="020B0503020204020204" pitchFamily="34" charset="0"/>
              </a:defRPr>
            </a:lvl3pPr>
            <a:lvl4pPr marL="1547545" indent="-221078">
              <a:defRPr>
                <a:solidFill>
                  <a:schemeClr val="tx1"/>
                </a:solidFill>
                <a:latin typeface="Corbel" panose="020B0503020204020204" pitchFamily="34" charset="0"/>
              </a:defRPr>
            </a:lvl4pPr>
            <a:lvl5pPr marL="1989701" indent="-221078">
              <a:defRPr>
                <a:solidFill>
                  <a:schemeClr val="tx1"/>
                </a:solidFill>
                <a:latin typeface="Corbel" panose="020B0503020204020204" pitchFamily="34" charset="0"/>
              </a:defRPr>
            </a:lvl5pPr>
            <a:lvl6pPr marL="2431857" indent="-221078" defTabSz="442155" eaLnBrk="0" fontAlgn="base" hangingPunct="0">
              <a:spcBef>
                <a:spcPct val="0"/>
              </a:spcBef>
              <a:spcAft>
                <a:spcPct val="0"/>
              </a:spcAft>
              <a:defRPr>
                <a:solidFill>
                  <a:schemeClr val="tx1"/>
                </a:solidFill>
                <a:latin typeface="Corbel" panose="020B0503020204020204" pitchFamily="34" charset="0"/>
              </a:defRPr>
            </a:lvl6pPr>
            <a:lvl7pPr marL="2874013" indent="-221078" defTabSz="442155" eaLnBrk="0" fontAlgn="base" hangingPunct="0">
              <a:spcBef>
                <a:spcPct val="0"/>
              </a:spcBef>
              <a:spcAft>
                <a:spcPct val="0"/>
              </a:spcAft>
              <a:defRPr>
                <a:solidFill>
                  <a:schemeClr val="tx1"/>
                </a:solidFill>
                <a:latin typeface="Corbel" panose="020B0503020204020204" pitchFamily="34" charset="0"/>
              </a:defRPr>
            </a:lvl7pPr>
            <a:lvl8pPr marL="3316169" indent="-221078" defTabSz="442155" eaLnBrk="0" fontAlgn="base" hangingPunct="0">
              <a:spcBef>
                <a:spcPct val="0"/>
              </a:spcBef>
              <a:spcAft>
                <a:spcPct val="0"/>
              </a:spcAft>
              <a:defRPr>
                <a:solidFill>
                  <a:schemeClr val="tx1"/>
                </a:solidFill>
                <a:latin typeface="Corbel" panose="020B0503020204020204" pitchFamily="34" charset="0"/>
              </a:defRPr>
            </a:lvl8pPr>
            <a:lvl9pPr marL="3758324" indent="-221078" defTabSz="442155" eaLnBrk="0" fontAlgn="base" hangingPunct="0">
              <a:spcBef>
                <a:spcPct val="0"/>
              </a:spcBef>
              <a:spcAft>
                <a:spcPct val="0"/>
              </a:spcAft>
              <a:defRPr>
                <a:solidFill>
                  <a:schemeClr val="tx1"/>
                </a:solidFill>
                <a:latin typeface="Corbel" panose="020B0503020204020204" pitchFamily="34" charset="0"/>
              </a:defRPr>
            </a:lvl9pPr>
          </a:lstStyle>
          <a:p>
            <a:pPr fontAlgn="base">
              <a:spcBef>
                <a:spcPct val="0"/>
              </a:spcBef>
              <a:spcAft>
                <a:spcPct val="0"/>
              </a:spcAft>
            </a:pPr>
            <a:r>
              <a:rPr lang="en-US" altLang="en-US">
                <a:latin typeface="Calibri" panose="020F0502020204030204" pitchFamily="34" charset="0"/>
              </a:rPr>
              <a:t>Randy Childs</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id="{607C855D-90B7-3DAE-16B0-8E9F6AD7F199}"/>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id="{55DAC3EB-540E-EB54-DCF7-4BFA86D5DAA2}"/>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6388" name="Slide Number Placeholder 3">
            <a:extLst>
              <a:ext uri="{FF2B5EF4-FFF2-40B4-BE49-F238E27FC236}">
                <a16:creationId xmlns:a16="http://schemas.microsoft.com/office/drawing/2014/main" id="{EC85448C-547D-D53B-8878-6236DBE805E1}"/>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orbel" panose="020B0503020204020204" pitchFamily="34" charset="0"/>
              </a:defRPr>
            </a:lvl1pPr>
            <a:lvl2pPr marL="718503" indent="-276347">
              <a:defRPr>
                <a:solidFill>
                  <a:schemeClr val="tx1"/>
                </a:solidFill>
                <a:latin typeface="Corbel" panose="020B0503020204020204" pitchFamily="34" charset="0"/>
              </a:defRPr>
            </a:lvl2pPr>
            <a:lvl3pPr marL="1105390" indent="-221078">
              <a:defRPr>
                <a:solidFill>
                  <a:schemeClr val="tx1"/>
                </a:solidFill>
                <a:latin typeface="Corbel" panose="020B0503020204020204" pitchFamily="34" charset="0"/>
              </a:defRPr>
            </a:lvl3pPr>
            <a:lvl4pPr marL="1547545" indent="-221078">
              <a:defRPr>
                <a:solidFill>
                  <a:schemeClr val="tx1"/>
                </a:solidFill>
                <a:latin typeface="Corbel" panose="020B0503020204020204" pitchFamily="34" charset="0"/>
              </a:defRPr>
            </a:lvl4pPr>
            <a:lvl5pPr marL="1989701" indent="-221078">
              <a:defRPr>
                <a:solidFill>
                  <a:schemeClr val="tx1"/>
                </a:solidFill>
                <a:latin typeface="Corbel" panose="020B0503020204020204" pitchFamily="34" charset="0"/>
              </a:defRPr>
            </a:lvl5pPr>
            <a:lvl6pPr marL="2431857" indent="-221078" defTabSz="442155" eaLnBrk="0" fontAlgn="base" hangingPunct="0">
              <a:spcBef>
                <a:spcPct val="0"/>
              </a:spcBef>
              <a:spcAft>
                <a:spcPct val="0"/>
              </a:spcAft>
              <a:defRPr>
                <a:solidFill>
                  <a:schemeClr val="tx1"/>
                </a:solidFill>
                <a:latin typeface="Corbel" panose="020B0503020204020204" pitchFamily="34" charset="0"/>
              </a:defRPr>
            </a:lvl6pPr>
            <a:lvl7pPr marL="2874013" indent="-221078" defTabSz="442155" eaLnBrk="0" fontAlgn="base" hangingPunct="0">
              <a:spcBef>
                <a:spcPct val="0"/>
              </a:spcBef>
              <a:spcAft>
                <a:spcPct val="0"/>
              </a:spcAft>
              <a:defRPr>
                <a:solidFill>
                  <a:schemeClr val="tx1"/>
                </a:solidFill>
                <a:latin typeface="Corbel" panose="020B0503020204020204" pitchFamily="34" charset="0"/>
              </a:defRPr>
            </a:lvl7pPr>
            <a:lvl8pPr marL="3316169" indent="-221078" defTabSz="442155" eaLnBrk="0" fontAlgn="base" hangingPunct="0">
              <a:spcBef>
                <a:spcPct val="0"/>
              </a:spcBef>
              <a:spcAft>
                <a:spcPct val="0"/>
              </a:spcAft>
              <a:defRPr>
                <a:solidFill>
                  <a:schemeClr val="tx1"/>
                </a:solidFill>
                <a:latin typeface="Corbel" panose="020B0503020204020204" pitchFamily="34" charset="0"/>
              </a:defRPr>
            </a:lvl8pPr>
            <a:lvl9pPr marL="3758324" indent="-221078" defTabSz="442155" eaLnBrk="0" fontAlgn="base" hangingPunct="0">
              <a:spcBef>
                <a:spcPct val="0"/>
              </a:spcBef>
              <a:spcAft>
                <a:spcPct val="0"/>
              </a:spcAft>
              <a:defRPr>
                <a:solidFill>
                  <a:schemeClr val="tx1"/>
                </a:solidFill>
                <a:latin typeface="Corbel" panose="020B0503020204020204" pitchFamily="34" charset="0"/>
              </a:defRPr>
            </a:lvl9pPr>
          </a:lstStyle>
          <a:p>
            <a:pPr fontAlgn="base">
              <a:spcBef>
                <a:spcPct val="0"/>
              </a:spcBef>
              <a:spcAft>
                <a:spcPct val="0"/>
              </a:spcAft>
            </a:pPr>
            <a:fld id="{0E350279-B717-43AB-AC29-BE5334B2CD53}" type="slidenum">
              <a:rPr lang="en-US" altLang="en-US" smtClean="0">
                <a:latin typeface="Calibri" panose="020F0502020204030204" pitchFamily="34" charset="0"/>
              </a:rPr>
              <a:pPr fontAlgn="base">
                <a:spcBef>
                  <a:spcPct val="0"/>
                </a:spcBef>
                <a:spcAft>
                  <a:spcPct val="0"/>
                </a:spcAft>
              </a:pPr>
              <a:t>6</a:t>
            </a:fld>
            <a:endParaRPr lang="en-US" altLang="en-US">
              <a:latin typeface="Calibri" panose="020F0502020204030204" pitchFamily="34" charset="0"/>
            </a:endParaRPr>
          </a:p>
        </p:txBody>
      </p:sp>
      <p:sp>
        <p:nvSpPr>
          <p:cNvPr id="16389" name="Date Placeholder 4">
            <a:extLst>
              <a:ext uri="{FF2B5EF4-FFF2-40B4-BE49-F238E27FC236}">
                <a16:creationId xmlns:a16="http://schemas.microsoft.com/office/drawing/2014/main" id="{B969C728-5FD9-C703-340C-8741A8396A1F}"/>
              </a:ext>
            </a:extLst>
          </p:cNvPr>
          <p:cNvSpPr>
            <a:spLocks noGrp="1"/>
          </p:cNvSpPr>
          <p:nvPr>
            <p:ph type="dt" sz="quarter"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lvl1pPr>
              <a:defRPr>
                <a:solidFill>
                  <a:schemeClr val="tx1"/>
                </a:solidFill>
                <a:latin typeface="Corbel" panose="020B0503020204020204" pitchFamily="34" charset="0"/>
              </a:defRPr>
            </a:lvl1pPr>
            <a:lvl2pPr marL="718503" indent="-276347">
              <a:defRPr>
                <a:solidFill>
                  <a:schemeClr val="tx1"/>
                </a:solidFill>
                <a:latin typeface="Corbel" panose="020B0503020204020204" pitchFamily="34" charset="0"/>
              </a:defRPr>
            </a:lvl2pPr>
            <a:lvl3pPr marL="1105390" indent="-221078">
              <a:defRPr>
                <a:solidFill>
                  <a:schemeClr val="tx1"/>
                </a:solidFill>
                <a:latin typeface="Corbel" panose="020B0503020204020204" pitchFamily="34" charset="0"/>
              </a:defRPr>
            </a:lvl3pPr>
            <a:lvl4pPr marL="1547545" indent="-221078">
              <a:defRPr>
                <a:solidFill>
                  <a:schemeClr val="tx1"/>
                </a:solidFill>
                <a:latin typeface="Corbel" panose="020B0503020204020204" pitchFamily="34" charset="0"/>
              </a:defRPr>
            </a:lvl4pPr>
            <a:lvl5pPr marL="1989701" indent="-221078">
              <a:defRPr>
                <a:solidFill>
                  <a:schemeClr val="tx1"/>
                </a:solidFill>
                <a:latin typeface="Corbel" panose="020B0503020204020204" pitchFamily="34" charset="0"/>
              </a:defRPr>
            </a:lvl5pPr>
            <a:lvl6pPr marL="2431857" indent="-221078" defTabSz="442155" eaLnBrk="0" fontAlgn="base" hangingPunct="0">
              <a:spcBef>
                <a:spcPct val="0"/>
              </a:spcBef>
              <a:spcAft>
                <a:spcPct val="0"/>
              </a:spcAft>
              <a:defRPr>
                <a:solidFill>
                  <a:schemeClr val="tx1"/>
                </a:solidFill>
                <a:latin typeface="Corbel" panose="020B0503020204020204" pitchFamily="34" charset="0"/>
              </a:defRPr>
            </a:lvl6pPr>
            <a:lvl7pPr marL="2874013" indent="-221078" defTabSz="442155" eaLnBrk="0" fontAlgn="base" hangingPunct="0">
              <a:spcBef>
                <a:spcPct val="0"/>
              </a:spcBef>
              <a:spcAft>
                <a:spcPct val="0"/>
              </a:spcAft>
              <a:defRPr>
                <a:solidFill>
                  <a:schemeClr val="tx1"/>
                </a:solidFill>
                <a:latin typeface="Corbel" panose="020B0503020204020204" pitchFamily="34" charset="0"/>
              </a:defRPr>
            </a:lvl7pPr>
            <a:lvl8pPr marL="3316169" indent="-221078" defTabSz="442155" eaLnBrk="0" fontAlgn="base" hangingPunct="0">
              <a:spcBef>
                <a:spcPct val="0"/>
              </a:spcBef>
              <a:spcAft>
                <a:spcPct val="0"/>
              </a:spcAft>
              <a:defRPr>
                <a:solidFill>
                  <a:schemeClr val="tx1"/>
                </a:solidFill>
                <a:latin typeface="Corbel" panose="020B0503020204020204" pitchFamily="34" charset="0"/>
              </a:defRPr>
            </a:lvl8pPr>
            <a:lvl9pPr marL="3758324" indent="-221078" defTabSz="442155" eaLnBrk="0" fontAlgn="base" hangingPunct="0">
              <a:spcBef>
                <a:spcPct val="0"/>
              </a:spcBef>
              <a:spcAft>
                <a:spcPct val="0"/>
              </a:spcAft>
              <a:defRPr>
                <a:solidFill>
                  <a:schemeClr val="tx1"/>
                </a:solidFill>
                <a:latin typeface="Corbel" panose="020B0503020204020204" pitchFamily="34" charset="0"/>
              </a:defRPr>
            </a:lvl9pPr>
          </a:lstStyle>
          <a:p>
            <a:pPr fontAlgn="base">
              <a:spcBef>
                <a:spcPct val="0"/>
              </a:spcBef>
              <a:spcAft>
                <a:spcPct val="0"/>
              </a:spcAft>
            </a:pPr>
            <a:r>
              <a:rPr lang="en-US" altLang="en-US">
                <a:latin typeface="Calibri" panose="020F0502020204030204" pitchFamily="34" charset="0"/>
              </a:rPr>
              <a:t>5/8/2022 pm</a:t>
            </a:r>
          </a:p>
        </p:txBody>
      </p:sp>
      <p:sp>
        <p:nvSpPr>
          <p:cNvPr id="16390" name="Footer Placeholder 5">
            <a:extLst>
              <a:ext uri="{FF2B5EF4-FFF2-40B4-BE49-F238E27FC236}">
                <a16:creationId xmlns:a16="http://schemas.microsoft.com/office/drawing/2014/main" id="{268D27C4-2374-C05B-E0B6-4C5850E10247}"/>
              </a:ext>
            </a:extLst>
          </p:cNvPr>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orbel" panose="020B0503020204020204" pitchFamily="34" charset="0"/>
              </a:defRPr>
            </a:lvl1pPr>
            <a:lvl2pPr marL="718503" indent="-276347">
              <a:defRPr>
                <a:solidFill>
                  <a:schemeClr val="tx1"/>
                </a:solidFill>
                <a:latin typeface="Corbel" panose="020B0503020204020204" pitchFamily="34" charset="0"/>
              </a:defRPr>
            </a:lvl2pPr>
            <a:lvl3pPr marL="1105390" indent="-221078">
              <a:defRPr>
                <a:solidFill>
                  <a:schemeClr val="tx1"/>
                </a:solidFill>
                <a:latin typeface="Corbel" panose="020B0503020204020204" pitchFamily="34" charset="0"/>
              </a:defRPr>
            </a:lvl3pPr>
            <a:lvl4pPr marL="1547545" indent="-221078">
              <a:defRPr>
                <a:solidFill>
                  <a:schemeClr val="tx1"/>
                </a:solidFill>
                <a:latin typeface="Corbel" panose="020B0503020204020204" pitchFamily="34" charset="0"/>
              </a:defRPr>
            </a:lvl4pPr>
            <a:lvl5pPr marL="1989701" indent="-221078">
              <a:defRPr>
                <a:solidFill>
                  <a:schemeClr val="tx1"/>
                </a:solidFill>
                <a:latin typeface="Corbel" panose="020B0503020204020204" pitchFamily="34" charset="0"/>
              </a:defRPr>
            </a:lvl5pPr>
            <a:lvl6pPr marL="2431857" indent="-221078" defTabSz="442155" eaLnBrk="0" fontAlgn="base" hangingPunct="0">
              <a:spcBef>
                <a:spcPct val="0"/>
              </a:spcBef>
              <a:spcAft>
                <a:spcPct val="0"/>
              </a:spcAft>
              <a:defRPr>
                <a:solidFill>
                  <a:schemeClr val="tx1"/>
                </a:solidFill>
                <a:latin typeface="Corbel" panose="020B0503020204020204" pitchFamily="34" charset="0"/>
              </a:defRPr>
            </a:lvl6pPr>
            <a:lvl7pPr marL="2874013" indent="-221078" defTabSz="442155" eaLnBrk="0" fontAlgn="base" hangingPunct="0">
              <a:spcBef>
                <a:spcPct val="0"/>
              </a:spcBef>
              <a:spcAft>
                <a:spcPct val="0"/>
              </a:spcAft>
              <a:defRPr>
                <a:solidFill>
                  <a:schemeClr val="tx1"/>
                </a:solidFill>
                <a:latin typeface="Corbel" panose="020B0503020204020204" pitchFamily="34" charset="0"/>
              </a:defRPr>
            </a:lvl7pPr>
            <a:lvl8pPr marL="3316169" indent="-221078" defTabSz="442155" eaLnBrk="0" fontAlgn="base" hangingPunct="0">
              <a:spcBef>
                <a:spcPct val="0"/>
              </a:spcBef>
              <a:spcAft>
                <a:spcPct val="0"/>
              </a:spcAft>
              <a:defRPr>
                <a:solidFill>
                  <a:schemeClr val="tx1"/>
                </a:solidFill>
                <a:latin typeface="Corbel" panose="020B0503020204020204" pitchFamily="34" charset="0"/>
              </a:defRPr>
            </a:lvl8pPr>
            <a:lvl9pPr marL="3758324" indent="-221078" defTabSz="442155" eaLnBrk="0" fontAlgn="base" hangingPunct="0">
              <a:spcBef>
                <a:spcPct val="0"/>
              </a:spcBef>
              <a:spcAft>
                <a:spcPct val="0"/>
              </a:spcAft>
              <a:defRPr>
                <a:solidFill>
                  <a:schemeClr val="tx1"/>
                </a:solidFill>
                <a:latin typeface="Corbel" panose="020B0503020204020204" pitchFamily="34" charset="0"/>
              </a:defRPr>
            </a:lvl9pPr>
          </a:lstStyle>
          <a:p>
            <a:pPr fontAlgn="base">
              <a:spcBef>
                <a:spcPct val="0"/>
              </a:spcBef>
              <a:spcAft>
                <a:spcPct val="0"/>
              </a:spcAft>
            </a:pPr>
            <a:r>
              <a:rPr lang="en-US" altLang="en-US">
                <a:latin typeface="Calibri" panose="020F0502020204030204" pitchFamily="34" charset="0"/>
              </a:rPr>
              <a:t>Randy Childs</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Image Placeholder 1">
            <a:extLst>
              <a:ext uri="{FF2B5EF4-FFF2-40B4-BE49-F238E27FC236}">
                <a16:creationId xmlns:a16="http://schemas.microsoft.com/office/drawing/2014/main" id="{3A1A61E4-1D16-B869-BAE9-05D157485D88}"/>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8435" name="Notes Placeholder 2">
            <a:extLst>
              <a:ext uri="{FF2B5EF4-FFF2-40B4-BE49-F238E27FC236}">
                <a16:creationId xmlns:a16="http://schemas.microsoft.com/office/drawing/2014/main" id="{C73A17CC-FC4B-696B-0343-B5D3175BF28C}"/>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8436" name="Slide Number Placeholder 3">
            <a:extLst>
              <a:ext uri="{FF2B5EF4-FFF2-40B4-BE49-F238E27FC236}">
                <a16:creationId xmlns:a16="http://schemas.microsoft.com/office/drawing/2014/main" id="{EA974B0E-0220-D93D-BFDC-C149BE2FE9C8}"/>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orbel" panose="020B0503020204020204" pitchFamily="34" charset="0"/>
              </a:defRPr>
            </a:lvl1pPr>
            <a:lvl2pPr marL="718503" indent="-276347">
              <a:defRPr>
                <a:solidFill>
                  <a:schemeClr val="tx1"/>
                </a:solidFill>
                <a:latin typeface="Corbel" panose="020B0503020204020204" pitchFamily="34" charset="0"/>
              </a:defRPr>
            </a:lvl2pPr>
            <a:lvl3pPr marL="1105390" indent="-221078">
              <a:defRPr>
                <a:solidFill>
                  <a:schemeClr val="tx1"/>
                </a:solidFill>
                <a:latin typeface="Corbel" panose="020B0503020204020204" pitchFamily="34" charset="0"/>
              </a:defRPr>
            </a:lvl3pPr>
            <a:lvl4pPr marL="1547545" indent="-221078">
              <a:defRPr>
                <a:solidFill>
                  <a:schemeClr val="tx1"/>
                </a:solidFill>
                <a:latin typeface="Corbel" panose="020B0503020204020204" pitchFamily="34" charset="0"/>
              </a:defRPr>
            </a:lvl4pPr>
            <a:lvl5pPr marL="1989701" indent="-221078">
              <a:defRPr>
                <a:solidFill>
                  <a:schemeClr val="tx1"/>
                </a:solidFill>
                <a:latin typeface="Corbel" panose="020B0503020204020204" pitchFamily="34" charset="0"/>
              </a:defRPr>
            </a:lvl5pPr>
            <a:lvl6pPr marL="2431857" indent="-221078" defTabSz="442155" eaLnBrk="0" fontAlgn="base" hangingPunct="0">
              <a:spcBef>
                <a:spcPct val="0"/>
              </a:spcBef>
              <a:spcAft>
                <a:spcPct val="0"/>
              </a:spcAft>
              <a:defRPr>
                <a:solidFill>
                  <a:schemeClr val="tx1"/>
                </a:solidFill>
                <a:latin typeface="Corbel" panose="020B0503020204020204" pitchFamily="34" charset="0"/>
              </a:defRPr>
            </a:lvl6pPr>
            <a:lvl7pPr marL="2874013" indent="-221078" defTabSz="442155" eaLnBrk="0" fontAlgn="base" hangingPunct="0">
              <a:spcBef>
                <a:spcPct val="0"/>
              </a:spcBef>
              <a:spcAft>
                <a:spcPct val="0"/>
              </a:spcAft>
              <a:defRPr>
                <a:solidFill>
                  <a:schemeClr val="tx1"/>
                </a:solidFill>
                <a:latin typeface="Corbel" panose="020B0503020204020204" pitchFamily="34" charset="0"/>
              </a:defRPr>
            </a:lvl7pPr>
            <a:lvl8pPr marL="3316169" indent="-221078" defTabSz="442155" eaLnBrk="0" fontAlgn="base" hangingPunct="0">
              <a:spcBef>
                <a:spcPct val="0"/>
              </a:spcBef>
              <a:spcAft>
                <a:spcPct val="0"/>
              </a:spcAft>
              <a:defRPr>
                <a:solidFill>
                  <a:schemeClr val="tx1"/>
                </a:solidFill>
                <a:latin typeface="Corbel" panose="020B0503020204020204" pitchFamily="34" charset="0"/>
              </a:defRPr>
            </a:lvl8pPr>
            <a:lvl9pPr marL="3758324" indent="-221078" defTabSz="442155" eaLnBrk="0" fontAlgn="base" hangingPunct="0">
              <a:spcBef>
                <a:spcPct val="0"/>
              </a:spcBef>
              <a:spcAft>
                <a:spcPct val="0"/>
              </a:spcAft>
              <a:defRPr>
                <a:solidFill>
                  <a:schemeClr val="tx1"/>
                </a:solidFill>
                <a:latin typeface="Corbel" panose="020B0503020204020204" pitchFamily="34" charset="0"/>
              </a:defRPr>
            </a:lvl9pPr>
          </a:lstStyle>
          <a:p>
            <a:pPr fontAlgn="base">
              <a:spcBef>
                <a:spcPct val="0"/>
              </a:spcBef>
              <a:spcAft>
                <a:spcPct val="0"/>
              </a:spcAft>
            </a:pPr>
            <a:fld id="{857CCE8E-B88F-43FD-A5CF-ABA6CE8F0580}" type="slidenum">
              <a:rPr lang="en-US" altLang="en-US" smtClean="0">
                <a:latin typeface="Calibri" panose="020F0502020204030204" pitchFamily="34" charset="0"/>
              </a:rPr>
              <a:pPr fontAlgn="base">
                <a:spcBef>
                  <a:spcPct val="0"/>
                </a:spcBef>
                <a:spcAft>
                  <a:spcPct val="0"/>
                </a:spcAft>
              </a:pPr>
              <a:t>7</a:t>
            </a:fld>
            <a:endParaRPr lang="en-US" altLang="en-US">
              <a:latin typeface="Calibri" panose="020F0502020204030204" pitchFamily="34" charset="0"/>
            </a:endParaRPr>
          </a:p>
        </p:txBody>
      </p:sp>
      <p:sp>
        <p:nvSpPr>
          <p:cNvPr id="18437" name="Date Placeholder 4">
            <a:extLst>
              <a:ext uri="{FF2B5EF4-FFF2-40B4-BE49-F238E27FC236}">
                <a16:creationId xmlns:a16="http://schemas.microsoft.com/office/drawing/2014/main" id="{D0CA24D9-BF5C-E782-030D-B5C83917F4CD}"/>
              </a:ext>
            </a:extLst>
          </p:cNvPr>
          <p:cNvSpPr>
            <a:spLocks noGrp="1"/>
          </p:cNvSpPr>
          <p:nvPr>
            <p:ph type="dt" sz="quarter"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lvl1pPr>
              <a:defRPr>
                <a:solidFill>
                  <a:schemeClr val="tx1"/>
                </a:solidFill>
                <a:latin typeface="Corbel" panose="020B0503020204020204" pitchFamily="34" charset="0"/>
              </a:defRPr>
            </a:lvl1pPr>
            <a:lvl2pPr marL="718503" indent="-276347">
              <a:defRPr>
                <a:solidFill>
                  <a:schemeClr val="tx1"/>
                </a:solidFill>
                <a:latin typeface="Corbel" panose="020B0503020204020204" pitchFamily="34" charset="0"/>
              </a:defRPr>
            </a:lvl2pPr>
            <a:lvl3pPr marL="1105390" indent="-221078">
              <a:defRPr>
                <a:solidFill>
                  <a:schemeClr val="tx1"/>
                </a:solidFill>
                <a:latin typeface="Corbel" panose="020B0503020204020204" pitchFamily="34" charset="0"/>
              </a:defRPr>
            </a:lvl3pPr>
            <a:lvl4pPr marL="1547545" indent="-221078">
              <a:defRPr>
                <a:solidFill>
                  <a:schemeClr val="tx1"/>
                </a:solidFill>
                <a:latin typeface="Corbel" panose="020B0503020204020204" pitchFamily="34" charset="0"/>
              </a:defRPr>
            </a:lvl4pPr>
            <a:lvl5pPr marL="1989701" indent="-221078">
              <a:defRPr>
                <a:solidFill>
                  <a:schemeClr val="tx1"/>
                </a:solidFill>
                <a:latin typeface="Corbel" panose="020B0503020204020204" pitchFamily="34" charset="0"/>
              </a:defRPr>
            </a:lvl5pPr>
            <a:lvl6pPr marL="2431857" indent="-221078" defTabSz="442155" eaLnBrk="0" fontAlgn="base" hangingPunct="0">
              <a:spcBef>
                <a:spcPct val="0"/>
              </a:spcBef>
              <a:spcAft>
                <a:spcPct val="0"/>
              </a:spcAft>
              <a:defRPr>
                <a:solidFill>
                  <a:schemeClr val="tx1"/>
                </a:solidFill>
                <a:latin typeface="Corbel" panose="020B0503020204020204" pitchFamily="34" charset="0"/>
              </a:defRPr>
            </a:lvl6pPr>
            <a:lvl7pPr marL="2874013" indent="-221078" defTabSz="442155" eaLnBrk="0" fontAlgn="base" hangingPunct="0">
              <a:spcBef>
                <a:spcPct val="0"/>
              </a:spcBef>
              <a:spcAft>
                <a:spcPct val="0"/>
              </a:spcAft>
              <a:defRPr>
                <a:solidFill>
                  <a:schemeClr val="tx1"/>
                </a:solidFill>
                <a:latin typeface="Corbel" panose="020B0503020204020204" pitchFamily="34" charset="0"/>
              </a:defRPr>
            </a:lvl7pPr>
            <a:lvl8pPr marL="3316169" indent="-221078" defTabSz="442155" eaLnBrk="0" fontAlgn="base" hangingPunct="0">
              <a:spcBef>
                <a:spcPct val="0"/>
              </a:spcBef>
              <a:spcAft>
                <a:spcPct val="0"/>
              </a:spcAft>
              <a:defRPr>
                <a:solidFill>
                  <a:schemeClr val="tx1"/>
                </a:solidFill>
                <a:latin typeface="Corbel" panose="020B0503020204020204" pitchFamily="34" charset="0"/>
              </a:defRPr>
            </a:lvl8pPr>
            <a:lvl9pPr marL="3758324" indent="-221078" defTabSz="442155" eaLnBrk="0" fontAlgn="base" hangingPunct="0">
              <a:spcBef>
                <a:spcPct val="0"/>
              </a:spcBef>
              <a:spcAft>
                <a:spcPct val="0"/>
              </a:spcAft>
              <a:defRPr>
                <a:solidFill>
                  <a:schemeClr val="tx1"/>
                </a:solidFill>
                <a:latin typeface="Corbel" panose="020B0503020204020204" pitchFamily="34" charset="0"/>
              </a:defRPr>
            </a:lvl9pPr>
          </a:lstStyle>
          <a:p>
            <a:pPr fontAlgn="base">
              <a:spcBef>
                <a:spcPct val="0"/>
              </a:spcBef>
              <a:spcAft>
                <a:spcPct val="0"/>
              </a:spcAft>
            </a:pPr>
            <a:r>
              <a:rPr lang="en-US" altLang="en-US">
                <a:latin typeface="Calibri" panose="020F0502020204030204" pitchFamily="34" charset="0"/>
              </a:rPr>
              <a:t>5/8/2022 pm</a:t>
            </a:r>
          </a:p>
        </p:txBody>
      </p:sp>
      <p:sp>
        <p:nvSpPr>
          <p:cNvPr id="18438" name="Footer Placeholder 5">
            <a:extLst>
              <a:ext uri="{FF2B5EF4-FFF2-40B4-BE49-F238E27FC236}">
                <a16:creationId xmlns:a16="http://schemas.microsoft.com/office/drawing/2014/main" id="{3ADED6E6-CA8A-0C87-6E8B-7424CB435189}"/>
              </a:ext>
            </a:extLst>
          </p:cNvPr>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orbel" panose="020B0503020204020204" pitchFamily="34" charset="0"/>
              </a:defRPr>
            </a:lvl1pPr>
            <a:lvl2pPr marL="718503" indent="-276347">
              <a:defRPr>
                <a:solidFill>
                  <a:schemeClr val="tx1"/>
                </a:solidFill>
                <a:latin typeface="Corbel" panose="020B0503020204020204" pitchFamily="34" charset="0"/>
              </a:defRPr>
            </a:lvl2pPr>
            <a:lvl3pPr marL="1105390" indent="-221078">
              <a:defRPr>
                <a:solidFill>
                  <a:schemeClr val="tx1"/>
                </a:solidFill>
                <a:latin typeface="Corbel" panose="020B0503020204020204" pitchFamily="34" charset="0"/>
              </a:defRPr>
            </a:lvl3pPr>
            <a:lvl4pPr marL="1547545" indent="-221078">
              <a:defRPr>
                <a:solidFill>
                  <a:schemeClr val="tx1"/>
                </a:solidFill>
                <a:latin typeface="Corbel" panose="020B0503020204020204" pitchFamily="34" charset="0"/>
              </a:defRPr>
            </a:lvl4pPr>
            <a:lvl5pPr marL="1989701" indent="-221078">
              <a:defRPr>
                <a:solidFill>
                  <a:schemeClr val="tx1"/>
                </a:solidFill>
                <a:latin typeface="Corbel" panose="020B0503020204020204" pitchFamily="34" charset="0"/>
              </a:defRPr>
            </a:lvl5pPr>
            <a:lvl6pPr marL="2431857" indent="-221078" defTabSz="442155" eaLnBrk="0" fontAlgn="base" hangingPunct="0">
              <a:spcBef>
                <a:spcPct val="0"/>
              </a:spcBef>
              <a:spcAft>
                <a:spcPct val="0"/>
              </a:spcAft>
              <a:defRPr>
                <a:solidFill>
                  <a:schemeClr val="tx1"/>
                </a:solidFill>
                <a:latin typeface="Corbel" panose="020B0503020204020204" pitchFamily="34" charset="0"/>
              </a:defRPr>
            </a:lvl6pPr>
            <a:lvl7pPr marL="2874013" indent="-221078" defTabSz="442155" eaLnBrk="0" fontAlgn="base" hangingPunct="0">
              <a:spcBef>
                <a:spcPct val="0"/>
              </a:spcBef>
              <a:spcAft>
                <a:spcPct val="0"/>
              </a:spcAft>
              <a:defRPr>
                <a:solidFill>
                  <a:schemeClr val="tx1"/>
                </a:solidFill>
                <a:latin typeface="Corbel" panose="020B0503020204020204" pitchFamily="34" charset="0"/>
              </a:defRPr>
            </a:lvl7pPr>
            <a:lvl8pPr marL="3316169" indent="-221078" defTabSz="442155" eaLnBrk="0" fontAlgn="base" hangingPunct="0">
              <a:spcBef>
                <a:spcPct val="0"/>
              </a:spcBef>
              <a:spcAft>
                <a:spcPct val="0"/>
              </a:spcAft>
              <a:defRPr>
                <a:solidFill>
                  <a:schemeClr val="tx1"/>
                </a:solidFill>
                <a:latin typeface="Corbel" panose="020B0503020204020204" pitchFamily="34" charset="0"/>
              </a:defRPr>
            </a:lvl8pPr>
            <a:lvl9pPr marL="3758324" indent="-221078" defTabSz="442155" eaLnBrk="0" fontAlgn="base" hangingPunct="0">
              <a:spcBef>
                <a:spcPct val="0"/>
              </a:spcBef>
              <a:spcAft>
                <a:spcPct val="0"/>
              </a:spcAft>
              <a:defRPr>
                <a:solidFill>
                  <a:schemeClr val="tx1"/>
                </a:solidFill>
                <a:latin typeface="Corbel" panose="020B0503020204020204" pitchFamily="34" charset="0"/>
              </a:defRPr>
            </a:lvl9pPr>
          </a:lstStyle>
          <a:p>
            <a:pPr fontAlgn="base">
              <a:spcBef>
                <a:spcPct val="0"/>
              </a:spcBef>
              <a:spcAft>
                <a:spcPct val="0"/>
              </a:spcAft>
            </a:pPr>
            <a:r>
              <a:rPr lang="en-US" altLang="en-US">
                <a:latin typeface="Calibri" panose="020F0502020204030204" pitchFamily="34" charset="0"/>
              </a:rPr>
              <a:t>Randy Childs</a:t>
            </a: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a:extLst>
              <a:ext uri="{FF2B5EF4-FFF2-40B4-BE49-F238E27FC236}">
                <a16:creationId xmlns:a16="http://schemas.microsoft.com/office/drawing/2014/main" id="{7D1BF0B6-9318-C2EF-6861-EEA3D1582C92}"/>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3" name="Notes Placeholder 2">
            <a:extLst>
              <a:ext uri="{FF2B5EF4-FFF2-40B4-BE49-F238E27FC236}">
                <a16:creationId xmlns:a16="http://schemas.microsoft.com/office/drawing/2014/main" id="{58FE8D05-438E-FF28-FD59-09BAEE5E7810}"/>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20484" name="Slide Number Placeholder 3">
            <a:extLst>
              <a:ext uri="{FF2B5EF4-FFF2-40B4-BE49-F238E27FC236}">
                <a16:creationId xmlns:a16="http://schemas.microsoft.com/office/drawing/2014/main" id="{D0B2F7BD-35A3-469F-E0BB-F2FED723CB02}"/>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orbel" panose="020B0503020204020204" pitchFamily="34" charset="0"/>
              </a:defRPr>
            </a:lvl1pPr>
            <a:lvl2pPr marL="718503" indent="-276347">
              <a:defRPr>
                <a:solidFill>
                  <a:schemeClr val="tx1"/>
                </a:solidFill>
                <a:latin typeface="Corbel" panose="020B0503020204020204" pitchFamily="34" charset="0"/>
              </a:defRPr>
            </a:lvl2pPr>
            <a:lvl3pPr marL="1105390" indent="-221078">
              <a:defRPr>
                <a:solidFill>
                  <a:schemeClr val="tx1"/>
                </a:solidFill>
                <a:latin typeface="Corbel" panose="020B0503020204020204" pitchFamily="34" charset="0"/>
              </a:defRPr>
            </a:lvl3pPr>
            <a:lvl4pPr marL="1547545" indent="-221078">
              <a:defRPr>
                <a:solidFill>
                  <a:schemeClr val="tx1"/>
                </a:solidFill>
                <a:latin typeface="Corbel" panose="020B0503020204020204" pitchFamily="34" charset="0"/>
              </a:defRPr>
            </a:lvl4pPr>
            <a:lvl5pPr marL="1989701" indent="-221078">
              <a:defRPr>
                <a:solidFill>
                  <a:schemeClr val="tx1"/>
                </a:solidFill>
                <a:latin typeface="Corbel" panose="020B0503020204020204" pitchFamily="34" charset="0"/>
              </a:defRPr>
            </a:lvl5pPr>
            <a:lvl6pPr marL="2431857" indent="-221078" defTabSz="442155" eaLnBrk="0" fontAlgn="base" hangingPunct="0">
              <a:spcBef>
                <a:spcPct val="0"/>
              </a:spcBef>
              <a:spcAft>
                <a:spcPct val="0"/>
              </a:spcAft>
              <a:defRPr>
                <a:solidFill>
                  <a:schemeClr val="tx1"/>
                </a:solidFill>
                <a:latin typeface="Corbel" panose="020B0503020204020204" pitchFamily="34" charset="0"/>
              </a:defRPr>
            </a:lvl6pPr>
            <a:lvl7pPr marL="2874013" indent="-221078" defTabSz="442155" eaLnBrk="0" fontAlgn="base" hangingPunct="0">
              <a:spcBef>
                <a:spcPct val="0"/>
              </a:spcBef>
              <a:spcAft>
                <a:spcPct val="0"/>
              </a:spcAft>
              <a:defRPr>
                <a:solidFill>
                  <a:schemeClr val="tx1"/>
                </a:solidFill>
                <a:latin typeface="Corbel" panose="020B0503020204020204" pitchFamily="34" charset="0"/>
              </a:defRPr>
            </a:lvl7pPr>
            <a:lvl8pPr marL="3316169" indent="-221078" defTabSz="442155" eaLnBrk="0" fontAlgn="base" hangingPunct="0">
              <a:spcBef>
                <a:spcPct val="0"/>
              </a:spcBef>
              <a:spcAft>
                <a:spcPct val="0"/>
              </a:spcAft>
              <a:defRPr>
                <a:solidFill>
                  <a:schemeClr val="tx1"/>
                </a:solidFill>
                <a:latin typeface="Corbel" panose="020B0503020204020204" pitchFamily="34" charset="0"/>
              </a:defRPr>
            </a:lvl8pPr>
            <a:lvl9pPr marL="3758324" indent="-221078" defTabSz="442155" eaLnBrk="0" fontAlgn="base" hangingPunct="0">
              <a:spcBef>
                <a:spcPct val="0"/>
              </a:spcBef>
              <a:spcAft>
                <a:spcPct val="0"/>
              </a:spcAft>
              <a:defRPr>
                <a:solidFill>
                  <a:schemeClr val="tx1"/>
                </a:solidFill>
                <a:latin typeface="Corbel" panose="020B0503020204020204" pitchFamily="34" charset="0"/>
              </a:defRPr>
            </a:lvl9pPr>
          </a:lstStyle>
          <a:p>
            <a:pPr fontAlgn="base">
              <a:spcBef>
                <a:spcPct val="0"/>
              </a:spcBef>
              <a:spcAft>
                <a:spcPct val="0"/>
              </a:spcAft>
            </a:pPr>
            <a:fld id="{C0984192-7D74-47E5-8625-83FD09854E3F}" type="slidenum">
              <a:rPr lang="en-US" altLang="en-US" smtClean="0">
                <a:latin typeface="Calibri" panose="020F0502020204030204" pitchFamily="34" charset="0"/>
              </a:rPr>
              <a:pPr fontAlgn="base">
                <a:spcBef>
                  <a:spcPct val="0"/>
                </a:spcBef>
                <a:spcAft>
                  <a:spcPct val="0"/>
                </a:spcAft>
              </a:pPr>
              <a:t>8</a:t>
            </a:fld>
            <a:endParaRPr lang="en-US" altLang="en-US">
              <a:latin typeface="Calibri" panose="020F0502020204030204" pitchFamily="34" charset="0"/>
            </a:endParaRPr>
          </a:p>
        </p:txBody>
      </p:sp>
      <p:sp>
        <p:nvSpPr>
          <p:cNvPr id="20485" name="Date Placeholder 4">
            <a:extLst>
              <a:ext uri="{FF2B5EF4-FFF2-40B4-BE49-F238E27FC236}">
                <a16:creationId xmlns:a16="http://schemas.microsoft.com/office/drawing/2014/main" id="{ABC069D8-2CD6-06C9-4EC2-37335F8AE405}"/>
              </a:ext>
            </a:extLst>
          </p:cNvPr>
          <p:cNvSpPr>
            <a:spLocks noGrp="1"/>
          </p:cNvSpPr>
          <p:nvPr>
            <p:ph type="dt" sz="quarter"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lvl1pPr>
              <a:defRPr>
                <a:solidFill>
                  <a:schemeClr val="tx1"/>
                </a:solidFill>
                <a:latin typeface="Corbel" panose="020B0503020204020204" pitchFamily="34" charset="0"/>
              </a:defRPr>
            </a:lvl1pPr>
            <a:lvl2pPr marL="718503" indent="-276347">
              <a:defRPr>
                <a:solidFill>
                  <a:schemeClr val="tx1"/>
                </a:solidFill>
                <a:latin typeface="Corbel" panose="020B0503020204020204" pitchFamily="34" charset="0"/>
              </a:defRPr>
            </a:lvl2pPr>
            <a:lvl3pPr marL="1105390" indent="-221078">
              <a:defRPr>
                <a:solidFill>
                  <a:schemeClr val="tx1"/>
                </a:solidFill>
                <a:latin typeface="Corbel" panose="020B0503020204020204" pitchFamily="34" charset="0"/>
              </a:defRPr>
            </a:lvl3pPr>
            <a:lvl4pPr marL="1547545" indent="-221078">
              <a:defRPr>
                <a:solidFill>
                  <a:schemeClr val="tx1"/>
                </a:solidFill>
                <a:latin typeface="Corbel" panose="020B0503020204020204" pitchFamily="34" charset="0"/>
              </a:defRPr>
            </a:lvl4pPr>
            <a:lvl5pPr marL="1989701" indent="-221078">
              <a:defRPr>
                <a:solidFill>
                  <a:schemeClr val="tx1"/>
                </a:solidFill>
                <a:latin typeface="Corbel" panose="020B0503020204020204" pitchFamily="34" charset="0"/>
              </a:defRPr>
            </a:lvl5pPr>
            <a:lvl6pPr marL="2431857" indent="-221078" defTabSz="442155" eaLnBrk="0" fontAlgn="base" hangingPunct="0">
              <a:spcBef>
                <a:spcPct val="0"/>
              </a:spcBef>
              <a:spcAft>
                <a:spcPct val="0"/>
              </a:spcAft>
              <a:defRPr>
                <a:solidFill>
                  <a:schemeClr val="tx1"/>
                </a:solidFill>
                <a:latin typeface="Corbel" panose="020B0503020204020204" pitchFamily="34" charset="0"/>
              </a:defRPr>
            </a:lvl6pPr>
            <a:lvl7pPr marL="2874013" indent="-221078" defTabSz="442155" eaLnBrk="0" fontAlgn="base" hangingPunct="0">
              <a:spcBef>
                <a:spcPct val="0"/>
              </a:spcBef>
              <a:spcAft>
                <a:spcPct val="0"/>
              </a:spcAft>
              <a:defRPr>
                <a:solidFill>
                  <a:schemeClr val="tx1"/>
                </a:solidFill>
                <a:latin typeface="Corbel" panose="020B0503020204020204" pitchFamily="34" charset="0"/>
              </a:defRPr>
            </a:lvl7pPr>
            <a:lvl8pPr marL="3316169" indent="-221078" defTabSz="442155" eaLnBrk="0" fontAlgn="base" hangingPunct="0">
              <a:spcBef>
                <a:spcPct val="0"/>
              </a:spcBef>
              <a:spcAft>
                <a:spcPct val="0"/>
              </a:spcAft>
              <a:defRPr>
                <a:solidFill>
                  <a:schemeClr val="tx1"/>
                </a:solidFill>
                <a:latin typeface="Corbel" panose="020B0503020204020204" pitchFamily="34" charset="0"/>
              </a:defRPr>
            </a:lvl8pPr>
            <a:lvl9pPr marL="3758324" indent="-221078" defTabSz="442155" eaLnBrk="0" fontAlgn="base" hangingPunct="0">
              <a:spcBef>
                <a:spcPct val="0"/>
              </a:spcBef>
              <a:spcAft>
                <a:spcPct val="0"/>
              </a:spcAft>
              <a:defRPr>
                <a:solidFill>
                  <a:schemeClr val="tx1"/>
                </a:solidFill>
                <a:latin typeface="Corbel" panose="020B0503020204020204" pitchFamily="34" charset="0"/>
              </a:defRPr>
            </a:lvl9pPr>
          </a:lstStyle>
          <a:p>
            <a:pPr fontAlgn="base">
              <a:spcBef>
                <a:spcPct val="0"/>
              </a:spcBef>
              <a:spcAft>
                <a:spcPct val="0"/>
              </a:spcAft>
            </a:pPr>
            <a:r>
              <a:rPr lang="en-US" altLang="en-US">
                <a:latin typeface="Calibri" panose="020F0502020204030204" pitchFamily="34" charset="0"/>
              </a:rPr>
              <a:t>5/8/2022 pm</a:t>
            </a:r>
          </a:p>
        </p:txBody>
      </p:sp>
      <p:sp>
        <p:nvSpPr>
          <p:cNvPr id="20486" name="Footer Placeholder 5">
            <a:extLst>
              <a:ext uri="{FF2B5EF4-FFF2-40B4-BE49-F238E27FC236}">
                <a16:creationId xmlns:a16="http://schemas.microsoft.com/office/drawing/2014/main" id="{86838DA1-F925-7595-0978-9F45755B844A}"/>
              </a:ext>
            </a:extLst>
          </p:cNvPr>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orbel" panose="020B0503020204020204" pitchFamily="34" charset="0"/>
              </a:defRPr>
            </a:lvl1pPr>
            <a:lvl2pPr marL="718503" indent="-276347">
              <a:defRPr>
                <a:solidFill>
                  <a:schemeClr val="tx1"/>
                </a:solidFill>
                <a:latin typeface="Corbel" panose="020B0503020204020204" pitchFamily="34" charset="0"/>
              </a:defRPr>
            </a:lvl2pPr>
            <a:lvl3pPr marL="1105390" indent="-221078">
              <a:defRPr>
                <a:solidFill>
                  <a:schemeClr val="tx1"/>
                </a:solidFill>
                <a:latin typeface="Corbel" panose="020B0503020204020204" pitchFamily="34" charset="0"/>
              </a:defRPr>
            </a:lvl3pPr>
            <a:lvl4pPr marL="1547545" indent="-221078">
              <a:defRPr>
                <a:solidFill>
                  <a:schemeClr val="tx1"/>
                </a:solidFill>
                <a:latin typeface="Corbel" panose="020B0503020204020204" pitchFamily="34" charset="0"/>
              </a:defRPr>
            </a:lvl4pPr>
            <a:lvl5pPr marL="1989701" indent="-221078">
              <a:defRPr>
                <a:solidFill>
                  <a:schemeClr val="tx1"/>
                </a:solidFill>
                <a:latin typeface="Corbel" panose="020B0503020204020204" pitchFamily="34" charset="0"/>
              </a:defRPr>
            </a:lvl5pPr>
            <a:lvl6pPr marL="2431857" indent="-221078" defTabSz="442155" eaLnBrk="0" fontAlgn="base" hangingPunct="0">
              <a:spcBef>
                <a:spcPct val="0"/>
              </a:spcBef>
              <a:spcAft>
                <a:spcPct val="0"/>
              </a:spcAft>
              <a:defRPr>
                <a:solidFill>
                  <a:schemeClr val="tx1"/>
                </a:solidFill>
                <a:latin typeface="Corbel" panose="020B0503020204020204" pitchFamily="34" charset="0"/>
              </a:defRPr>
            </a:lvl6pPr>
            <a:lvl7pPr marL="2874013" indent="-221078" defTabSz="442155" eaLnBrk="0" fontAlgn="base" hangingPunct="0">
              <a:spcBef>
                <a:spcPct val="0"/>
              </a:spcBef>
              <a:spcAft>
                <a:spcPct val="0"/>
              </a:spcAft>
              <a:defRPr>
                <a:solidFill>
                  <a:schemeClr val="tx1"/>
                </a:solidFill>
                <a:latin typeface="Corbel" panose="020B0503020204020204" pitchFamily="34" charset="0"/>
              </a:defRPr>
            </a:lvl7pPr>
            <a:lvl8pPr marL="3316169" indent="-221078" defTabSz="442155" eaLnBrk="0" fontAlgn="base" hangingPunct="0">
              <a:spcBef>
                <a:spcPct val="0"/>
              </a:spcBef>
              <a:spcAft>
                <a:spcPct val="0"/>
              </a:spcAft>
              <a:defRPr>
                <a:solidFill>
                  <a:schemeClr val="tx1"/>
                </a:solidFill>
                <a:latin typeface="Corbel" panose="020B0503020204020204" pitchFamily="34" charset="0"/>
              </a:defRPr>
            </a:lvl8pPr>
            <a:lvl9pPr marL="3758324" indent="-221078" defTabSz="442155" eaLnBrk="0" fontAlgn="base" hangingPunct="0">
              <a:spcBef>
                <a:spcPct val="0"/>
              </a:spcBef>
              <a:spcAft>
                <a:spcPct val="0"/>
              </a:spcAft>
              <a:defRPr>
                <a:solidFill>
                  <a:schemeClr val="tx1"/>
                </a:solidFill>
                <a:latin typeface="Corbel" panose="020B0503020204020204" pitchFamily="34" charset="0"/>
              </a:defRPr>
            </a:lvl9pPr>
          </a:lstStyle>
          <a:p>
            <a:pPr fontAlgn="base">
              <a:spcBef>
                <a:spcPct val="0"/>
              </a:spcBef>
              <a:spcAft>
                <a:spcPct val="0"/>
              </a:spcAft>
            </a:pPr>
            <a:r>
              <a:rPr lang="en-US" altLang="en-US">
                <a:latin typeface="Calibri" panose="020F0502020204030204" pitchFamily="34" charset="0"/>
              </a:rPr>
              <a:t>Randy Childs</a:t>
            </a: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Image Placeholder 1">
            <a:extLst>
              <a:ext uri="{FF2B5EF4-FFF2-40B4-BE49-F238E27FC236}">
                <a16:creationId xmlns:a16="http://schemas.microsoft.com/office/drawing/2014/main" id="{8D43420A-1181-B5A7-7D89-8D11CA00E32A}"/>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2531" name="Notes Placeholder 2">
            <a:extLst>
              <a:ext uri="{FF2B5EF4-FFF2-40B4-BE49-F238E27FC236}">
                <a16:creationId xmlns:a16="http://schemas.microsoft.com/office/drawing/2014/main" id="{76A1196B-71B9-40E0-A103-CC2ABB0B778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22532" name="Slide Number Placeholder 3">
            <a:extLst>
              <a:ext uri="{FF2B5EF4-FFF2-40B4-BE49-F238E27FC236}">
                <a16:creationId xmlns:a16="http://schemas.microsoft.com/office/drawing/2014/main" id="{4BC84090-7D01-D899-D104-4D726B5AE0DF}"/>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orbel" panose="020B0503020204020204" pitchFamily="34" charset="0"/>
              </a:defRPr>
            </a:lvl1pPr>
            <a:lvl2pPr marL="718503" indent="-276347">
              <a:defRPr>
                <a:solidFill>
                  <a:schemeClr val="tx1"/>
                </a:solidFill>
                <a:latin typeface="Corbel" panose="020B0503020204020204" pitchFamily="34" charset="0"/>
              </a:defRPr>
            </a:lvl2pPr>
            <a:lvl3pPr marL="1105390" indent="-221078">
              <a:defRPr>
                <a:solidFill>
                  <a:schemeClr val="tx1"/>
                </a:solidFill>
                <a:latin typeface="Corbel" panose="020B0503020204020204" pitchFamily="34" charset="0"/>
              </a:defRPr>
            </a:lvl3pPr>
            <a:lvl4pPr marL="1547545" indent="-221078">
              <a:defRPr>
                <a:solidFill>
                  <a:schemeClr val="tx1"/>
                </a:solidFill>
                <a:latin typeface="Corbel" panose="020B0503020204020204" pitchFamily="34" charset="0"/>
              </a:defRPr>
            </a:lvl4pPr>
            <a:lvl5pPr marL="1989701" indent="-221078">
              <a:defRPr>
                <a:solidFill>
                  <a:schemeClr val="tx1"/>
                </a:solidFill>
                <a:latin typeface="Corbel" panose="020B0503020204020204" pitchFamily="34" charset="0"/>
              </a:defRPr>
            </a:lvl5pPr>
            <a:lvl6pPr marL="2431857" indent="-221078" defTabSz="442155" eaLnBrk="0" fontAlgn="base" hangingPunct="0">
              <a:spcBef>
                <a:spcPct val="0"/>
              </a:spcBef>
              <a:spcAft>
                <a:spcPct val="0"/>
              </a:spcAft>
              <a:defRPr>
                <a:solidFill>
                  <a:schemeClr val="tx1"/>
                </a:solidFill>
                <a:latin typeface="Corbel" panose="020B0503020204020204" pitchFamily="34" charset="0"/>
              </a:defRPr>
            </a:lvl6pPr>
            <a:lvl7pPr marL="2874013" indent="-221078" defTabSz="442155" eaLnBrk="0" fontAlgn="base" hangingPunct="0">
              <a:spcBef>
                <a:spcPct val="0"/>
              </a:spcBef>
              <a:spcAft>
                <a:spcPct val="0"/>
              </a:spcAft>
              <a:defRPr>
                <a:solidFill>
                  <a:schemeClr val="tx1"/>
                </a:solidFill>
                <a:latin typeface="Corbel" panose="020B0503020204020204" pitchFamily="34" charset="0"/>
              </a:defRPr>
            </a:lvl7pPr>
            <a:lvl8pPr marL="3316169" indent="-221078" defTabSz="442155" eaLnBrk="0" fontAlgn="base" hangingPunct="0">
              <a:spcBef>
                <a:spcPct val="0"/>
              </a:spcBef>
              <a:spcAft>
                <a:spcPct val="0"/>
              </a:spcAft>
              <a:defRPr>
                <a:solidFill>
                  <a:schemeClr val="tx1"/>
                </a:solidFill>
                <a:latin typeface="Corbel" panose="020B0503020204020204" pitchFamily="34" charset="0"/>
              </a:defRPr>
            </a:lvl8pPr>
            <a:lvl9pPr marL="3758324" indent="-221078" defTabSz="442155" eaLnBrk="0" fontAlgn="base" hangingPunct="0">
              <a:spcBef>
                <a:spcPct val="0"/>
              </a:spcBef>
              <a:spcAft>
                <a:spcPct val="0"/>
              </a:spcAft>
              <a:defRPr>
                <a:solidFill>
                  <a:schemeClr val="tx1"/>
                </a:solidFill>
                <a:latin typeface="Corbel" panose="020B0503020204020204" pitchFamily="34" charset="0"/>
              </a:defRPr>
            </a:lvl9pPr>
          </a:lstStyle>
          <a:p>
            <a:pPr fontAlgn="base">
              <a:spcBef>
                <a:spcPct val="0"/>
              </a:spcBef>
              <a:spcAft>
                <a:spcPct val="0"/>
              </a:spcAft>
            </a:pPr>
            <a:fld id="{30BD9E31-5A51-45EF-A2AA-AA2860193A2F}" type="slidenum">
              <a:rPr lang="en-US" altLang="en-US" smtClean="0">
                <a:latin typeface="Calibri" panose="020F0502020204030204" pitchFamily="34" charset="0"/>
              </a:rPr>
              <a:pPr fontAlgn="base">
                <a:spcBef>
                  <a:spcPct val="0"/>
                </a:spcBef>
                <a:spcAft>
                  <a:spcPct val="0"/>
                </a:spcAft>
              </a:pPr>
              <a:t>9</a:t>
            </a:fld>
            <a:endParaRPr lang="en-US" altLang="en-US">
              <a:latin typeface="Calibri" panose="020F0502020204030204" pitchFamily="34" charset="0"/>
            </a:endParaRPr>
          </a:p>
        </p:txBody>
      </p:sp>
      <p:sp>
        <p:nvSpPr>
          <p:cNvPr id="22533" name="Date Placeholder 4">
            <a:extLst>
              <a:ext uri="{FF2B5EF4-FFF2-40B4-BE49-F238E27FC236}">
                <a16:creationId xmlns:a16="http://schemas.microsoft.com/office/drawing/2014/main" id="{EFF3E7DF-2C62-05F7-5D9A-EDC2D820C6F1}"/>
              </a:ext>
            </a:extLst>
          </p:cNvPr>
          <p:cNvSpPr>
            <a:spLocks noGrp="1"/>
          </p:cNvSpPr>
          <p:nvPr>
            <p:ph type="dt" sz="quarter"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lvl1pPr>
              <a:defRPr>
                <a:solidFill>
                  <a:schemeClr val="tx1"/>
                </a:solidFill>
                <a:latin typeface="Corbel" panose="020B0503020204020204" pitchFamily="34" charset="0"/>
              </a:defRPr>
            </a:lvl1pPr>
            <a:lvl2pPr marL="718503" indent="-276347">
              <a:defRPr>
                <a:solidFill>
                  <a:schemeClr val="tx1"/>
                </a:solidFill>
                <a:latin typeface="Corbel" panose="020B0503020204020204" pitchFamily="34" charset="0"/>
              </a:defRPr>
            </a:lvl2pPr>
            <a:lvl3pPr marL="1105390" indent="-221078">
              <a:defRPr>
                <a:solidFill>
                  <a:schemeClr val="tx1"/>
                </a:solidFill>
                <a:latin typeface="Corbel" panose="020B0503020204020204" pitchFamily="34" charset="0"/>
              </a:defRPr>
            </a:lvl3pPr>
            <a:lvl4pPr marL="1547545" indent="-221078">
              <a:defRPr>
                <a:solidFill>
                  <a:schemeClr val="tx1"/>
                </a:solidFill>
                <a:latin typeface="Corbel" panose="020B0503020204020204" pitchFamily="34" charset="0"/>
              </a:defRPr>
            </a:lvl4pPr>
            <a:lvl5pPr marL="1989701" indent="-221078">
              <a:defRPr>
                <a:solidFill>
                  <a:schemeClr val="tx1"/>
                </a:solidFill>
                <a:latin typeface="Corbel" panose="020B0503020204020204" pitchFamily="34" charset="0"/>
              </a:defRPr>
            </a:lvl5pPr>
            <a:lvl6pPr marL="2431857" indent="-221078" defTabSz="442155" eaLnBrk="0" fontAlgn="base" hangingPunct="0">
              <a:spcBef>
                <a:spcPct val="0"/>
              </a:spcBef>
              <a:spcAft>
                <a:spcPct val="0"/>
              </a:spcAft>
              <a:defRPr>
                <a:solidFill>
                  <a:schemeClr val="tx1"/>
                </a:solidFill>
                <a:latin typeface="Corbel" panose="020B0503020204020204" pitchFamily="34" charset="0"/>
              </a:defRPr>
            </a:lvl6pPr>
            <a:lvl7pPr marL="2874013" indent="-221078" defTabSz="442155" eaLnBrk="0" fontAlgn="base" hangingPunct="0">
              <a:spcBef>
                <a:spcPct val="0"/>
              </a:spcBef>
              <a:spcAft>
                <a:spcPct val="0"/>
              </a:spcAft>
              <a:defRPr>
                <a:solidFill>
                  <a:schemeClr val="tx1"/>
                </a:solidFill>
                <a:latin typeface="Corbel" panose="020B0503020204020204" pitchFamily="34" charset="0"/>
              </a:defRPr>
            </a:lvl7pPr>
            <a:lvl8pPr marL="3316169" indent="-221078" defTabSz="442155" eaLnBrk="0" fontAlgn="base" hangingPunct="0">
              <a:spcBef>
                <a:spcPct val="0"/>
              </a:spcBef>
              <a:spcAft>
                <a:spcPct val="0"/>
              </a:spcAft>
              <a:defRPr>
                <a:solidFill>
                  <a:schemeClr val="tx1"/>
                </a:solidFill>
                <a:latin typeface="Corbel" panose="020B0503020204020204" pitchFamily="34" charset="0"/>
              </a:defRPr>
            </a:lvl8pPr>
            <a:lvl9pPr marL="3758324" indent="-221078" defTabSz="442155" eaLnBrk="0" fontAlgn="base" hangingPunct="0">
              <a:spcBef>
                <a:spcPct val="0"/>
              </a:spcBef>
              <a:spcAft>
                <a:spcPct val="0"/>
              </a:spcAft>
              <a:defRPr>
                <a:solidFill>
                  <a:schemeClr val="tx1"/>
                </a:solidFill>
                <a:latin typeface="Corbel" panose="020B0503020204020204" pitchFamily="34" charset="0"/>
              </a:defRPr>
            </a:lvl9pPr>
          </a:lstStyle>
          <a:p>
            <a:pPr fontAlgn="base">
              <a:spcBef>
                <a:spcPct val="0"/>
              </a:spcBef>
              <a:spcAft>
                <a:spcPct val="0"/>
              </a:spcAft>
            </a:pPr>
            <a:r>
              <a:rPr lang="en-US" altLang="en-US">
                <a:latin typeface="Calibri" panose="020F0502020204030204" pitchFamily="34" charset="0"/>
              </a:rPr>
              <a:t>5/8/2022 pm</a:t>
            </a:r>
          </a:p>
        </p:txBody>
      </p:sp>
      <p:sp>
        <p:nvSpPr>
          <p:cNvPr id="22534" name="Footer Placeholder 5">
            <a:extLst>
              <a:ext uri="{FF2B5EF4-FFF2-40B4-BE49-F238E27FC236}">
                <a16:creationId xmlns:a16="http://schemas.microsoft.com/office/drawing/2014/main" id="{B4016001-A22A-CE8B-1DAB-E6B5E3E6E553}"/>
              </a:ext>
            </a:extLst>
          </p:cNvPr>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orbel" panose="020B0503020204020204" pitchFamily="34" charset="0"/>
              </a:defRPr>
            </a:lvl1pPr>
            <a:lvl2pPr marL="718503" indent="-276347">
              <a:defRPr>
                <a:solidFill>
                  <a:schemeClr val="tx1"/>
                </a:solidFill>
                <a:latin typeface="Corbel" panose="020B0503020204020204" pitchFamily="34" charset="0"/>
              </a:defRPr>
            </a:lvl2pPr>
            <a:lvl3pPr marL="1105390" indent="-221078">
              <a:defRPr>
                <a:solidFill>
                  <a:schemeClr val="tx1"/>
                </a:solidFill>
                <a:latin typeface="Corbel" panose="020B0503020204020204" pitchFamily="34" charset="0"/>
              </a:defRPr>
            </a:lvl3pPr>
            <a:lvl4pPr marL="1547545" indent="-221078">
              <a:defRPr>
                <a:solidFill>
                  <a:schemeClr val="tx1"/>
                </a:solidFill>
                <a:latin typeface="Corbel" panose="020B0503020204020204" pitchFamily="34" charset="0"/>
              </a:defRPr>
            </a:lvl4pPr>
            <a:lvl5pPr marL="1989701" indent="-221078">
              <a:defRPr>
                <a:solidFill>
                  <a:schemeClr val="tx1"/>
                </a:solidFill>
                <a:latin typeface="Corbel" panose="020B0503020204020204" pitchFamily="34" charset="0"/>
              </a:defRPr>
            </a:lvl5pPr>
            <a:lvl6pPr marL="2431857" indent="-221078" defTabSz="442155" eaLnBrk="0" fontAlgn="base" hangingPunct="0">
              <a:spcBef>
                <a:spcPct val="0"/>
              </a:spcBef>
              <a:spcAft>
                <a:spcPct val="0"/>
              </a:spcAft>
              <a:defRPr>
                <a:solidFill>
                  <a:schemeClr val="tx1"/>
                </a:solidFill>
                <a:latin typeface="Corbel" panose="020B0503020204020204" pitchFamily="34" charset="0"/>
              </a:defRPr>
            </a:lvl6pPr>
            <a:lvl7pPr marL="2874013" indent="-221078" defTabSz="442155" eaLnBrk="0" fontAlgn="base" hangingPunct="0">
              <a:spcBef>
                <a:spcPct val="0"/>
              </a:spcBef>
              <a:spcAft>
                <a:spcPct val="0"/>
              </a:spcAft>
              <a:defRPr>
                <a:solidFill>
                  <a:schemeClr val="tx1"/>
                </a:solidFill>
                <a:latin typeface="Corbel" panose="020B0503020204020204" pitchFamily="34" charset="0"/>
              </a:defRPr>
            </a:lvl7pPr>
            <a:lvl8pPr marL="3316169" indent="-221078" defTabSz="442155" eaLnBrk="0" fontAlgn="base" hangingPunct="0">
              <a:spcBef>
                <a:spcPct val="0"/>
              </a:spcBef>
              <a:spcAft>
                <a:spcPct val="0"/>
              </a:spcAft>
              <a:defRPr>
                <a:solidFill>
                  <a:schemeClr val="tx1"/>
                </a:solidFill>
                <a:latin typeface="Corbel" panose="020B0503020204020204" pitchFamily="34" charset="0"/>
              </a:defRPr>
            </a:lvl8pPr>
            <a:lvl9pPr marL="3758324" indent="-221078" defTabSz="442155" eaLnBrk="0" fontAlgn="base" hangingPunct="0">
              <a:spcBef>
                <a:spcPct val="0"/>
              </a:spcBef>
              <a:spcAft>
                <a:spcPct val="0"/>
              </a:spcAft>
              <a:defRPr>
                <a:solidFill>
                  <a:schemeClr val="tx1"/>
                </a:solidFill>
                <a:latin typeface="Corbel" panose="020B0503020204020204" pitchFamily="34" charset="0"/>
              </a:defRPr>
            </a:lvl9pPr>
          </a:lstStyle>
          <a:p>
            <a:pPr fontAlgn="base">
              <a:spcBef>
                <a:spcPct val="0"/>
              </a:spcBef>
              <a:spcAft>
                <a:spcPct val="0"/>
              </a:spcAft>
            </a:pPr>
            <a:r>
              <a:rPr lang="en-US" altLang="en-US">
                <a:latin typeface="Calibri" panose="020F0502020204030204" pitchFamily="34" charset="0"/>
              </a:rPr>
              <a:t>Randy Childs</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657350" y="4464028"/>
            <a:ext cx="6858000" cy="1194650"/>
          </a:xfrm>
        </p:spPr>
        <p:txBody>
          <a:bodyPr wrap="none" anchor="t"/>
          <a:lstStyle>
            <a:lvl1pPr algn="r">
              <a:defRPr sz="7200" b="0" spc="-225">
                <a:gradFill flip="none" rotWithShape="1">
                  <a:gsLst>
                    <a:gs pos="32000">
                      <a:schemeClr val="tx1">
                        <a:lumMod val="89000"/>
                      </a:schemeClr>
                    </a:gs>
                    <a:gs pos="1000">
                      <a:schemeClr val="bg1">
                        <a:lumMod val="41000"/>
                        <a:lumOff val="59000"/>
                      </a:schemeClr>
                    </a:gs>
                    <a:gs pos="100000">
                      <a:schemeClr val="tx2">
                        <a:lumMod val="0"/>
                        <a:lumOff val="100000"/>
                      </a:schemeClr>
                    </a:gs>
                  </a:gsLst>
                  <a:lin ang="8100000" scaled="1"/>
                  <a:tileRect/>
                </a:gradFill>
                <a:effectLst>
                  <a:outerShdw blurRad="469900" dist="342900" dir="5400000" sy="-20000" rotWithShape="0">
                    <a:prstClr val="black">
                      <a:alpha val="66000"/>
                    </a:prstClr>
                  </a:outerShdw>
                </a:effectLst>
                <a:latin typeface="+mj-lt"/>
              </a:defRPr>
            </a:lvl1pPr>
          </a:lstStyle>
          <a:p>
            <a:r>
              <a:rPr lang="en-US"/>
              <a:t>Click to edit Master title style</a:t>
            </a:r>
            <a:endParaRPr lang="en-US" dirty="0"/>
          </a:p>
        </p:txBody>
      </p:sp>
      <p:sp>
        <p:nvSpPr>
          <p:cNvPr id="3" name="Subtitle 2"/>
          <p:cNvSpPr>
            <a:spLocks noGrp="1"/>
          </p:cNvSpPr>
          <p:nvPr>
            <p:ph type="subTitle" idx="1"/>
          </p:nvPr>
        </p:nvSpPr>
        <p:spPr>
          <a:xfrm>
            <a:off x="1657349" y="3829878"/>
            <a:ext cx="6858000" cy="618523"/>
          </a:xfrm>
        </p:spPr>
        <p:txBody>
          <a:bodyPr anchor="b"/>
          <a:lstStyle>
            <a:lvl1pPr marL="0" indent="0" algn="r">
              <a:buNone/>
              <a:defRPr sz="2400" b="0">
                <a:gradFill flip="none" rotWithShape="1">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tileRect/>
                </a:gradFill>
                <a:latin typeface="+mj-lt"/>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a:extLst>
              <a:ext uri="{FF2B5EF4-FFF2-40B4-BE49-F238E27FC236}">
                <a16:creationId xmlns:a16="http://schemas.microsoft.com/office/drawing/2014/main" id="{0CF60A5F-0427-49EC-25A0-B252AF4B824E}"/>
              </a:ext>
            </a:extLst>
          </p:cNvPr>
          <p:cNvSpPr>
            <a:spLocks noGrp="1"/>
          </p:cNvSpPr>
          <p:nvPr>
            <p:ph type="dt" sz="half" idx="10"/>
          </p:nvPr>
        </p:nvSpPr>
        <p:spPr/>
        <p:txBody>
          <a:bodyPr/>
          <a:lstStyle>
            <a:lvl1pPr>
              <a:defRPr/>
            </a:lvl1pPr>
          </a:lstStyle>
          <a:p>
            <a:pPr>
              <a:defRPr/>
            </a:pPr>
            <a:fld id="{B8210585-0E72-48C3-B31E-6375D9FD79AE}" type="datetimeFigureOut">
              <a:rPr lang="en-US"/>
              <a:pPr>
                <a:defRPr/>
              </a:pPr>
              <a:t>5/7/2022</a:t>
            </a:fld>
            <a:endParaRPr lang="en-US"/>
          </a:p>
        </p:txBody>
      </p:sp>
      <p:sp>
        <p:nvSpPr>
          <p:cNvPr id="5" name="Footer Placeholder 4">
            <a:extLst>
              <a:ext uri="{FF2B5EF4-FFF2-40B4-BE49-F238E27FC236}">
                <a16:creationId xmlns:a16="http://schemas.microsoft.com/office/drawing/2014/main" id="{B4563D78-D02B-013E-6ABF-332EF1D52513}"/>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051DB715-1853-0350-7834-8C89550EE038}"/>
              </a:ext>
            </a:extLst>
          </p:cNvPr>
          <p:cNvSpPr>
            <a:spLocks noGrp="1"/>
          </p:cNvSpPr>
          <p:nvPr>
            <p:ph type="sldNum" sz="quarter" idx="12"/>
          </p:nvPr>
        </p:nvSpPr>
        <p:spPr/>
        <p:txBody>
          <a:bodyPr/>
          <a:lstStyle>
            <a:lvl1pPr>
              <a:defRPr/>
            </a:lvl1pPr>
          </a:lstStyle>
          <a:p>
            <a:pPr>
              <a:defRPr/>
            </a:pPr>
            <a:fld id="{30621E6C-6258-4972-85C0-35BF40A9D807}" type="slidenum">
              <a:rPr lang="en-US" altLang="en-US"/>
              <a:pPr>
                <a:defRPr/>
              </a:pPr>
              <a:t>‹#›</a:t>
            </a:fld>
            <a:endParaRPr lang="en-US" altLang="en-US"/>
          </a:p>
        </p:txBody>
      </p:sp>
    </p:spTree>
    <p:extLst>
      <p:ext uri="{BB962C8B-B14F-4D97-AF65-F5344CB8AC3E}">
        <p14:creationId xmlns:p14="http://schemas.microsoft.com/office/powerpoint/2010/main" val="15923570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367161"/>
            <a:ext cx="7886700" cy="819355"/>
          </a:xfrm>
        </p:spPr>
        <p:txBody>
          <a:bodyPr anchor="b"/>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629841" y="987426"/>
            <a:ext cx="7886700" cy="3379735"/>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pPr lvl="0"/>
            <a:r>
              <a:rPr lang="en-US" noProof="0"/>
              <a:t>Click icon to add picture</a:t>
            </a:r>
            <a:endParaRPr lang="en-US" noProof="0" dirty="0"/>
          </a:p>
        </p:txBody>
      </p:sp>
      <p:sp>
        <p:nvSpPr>
          <p:cNvPr id="4" name="Text Placeholder 3"/>
          <p:cNvSpPr>
            <a:spLocks noGrp="1"/>
          </p:cNvSpPr>
          <p:nvPr>
            <p:ph type="body" sz="half" idx="2"/>
          </p:nvPr>
        </p:nvSpPr>
        <p:spPr>
          <a:xfrm>
            <a:off x="629841" y="5186516"/>
            <a:ext cx="7885509" cy="682472"/>
          </a:xfrm>
        </p:spPr>
        <p:txBody>
          <a:bodyPr/>
          <a:lstStyle>
            <a:lvl1pPr marL="0" indent="0">
              <a:buNone/>
              <a:defRPr sz="1200">
                <a:gradFill>
                  <a:gsLst>
                    <a:gs pos="15000">
                      <a:schemeClr val="tx2"/>
                    </a:gs>
                    <a:gs pos="73000">
                      <a:schemeClr val="tx2">
                        <a:lumMod val="60000"/>
                        <a:lumOff val="40000"/>
                      </a:schemeClr>
                    </a:gs>
                    <a:gs pos="0">
                      <a:schemeClr val="tx1"/>
                    </a:gs>
                    <a:gs pos="100000">
                      <a:schemeClr val="tx2">
                        <a:lumMod val="0"/>
                        <a:lumOff val="100000"/>
                      </a:schemeClr>
                    </a:gs>
                  </a:gsLst>
                  <a:lin ang="16200000" scaled="1"/>
                </a:gradFill>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3">
            <a:extLst>
              <a:ext uri="{FF2B5EF4-FFF2-40B4-BE49-F238E27FC236}">
                <a16:creationId xmlns:a16="http://schemas.microsoft.com/office/drawing/2014/main" id="{A4333401-1AF2-2D20-7926-4200D2D53696}"/>
              </a:ext>
            </a:extLst>
          </p:cNvPr>
          <p:cNvSpPr>
            <a:spLocks noGrp="1"/>
          </p:cNvSpPr>
          <p:nvPr>
            <p:ph type="dt" sz="half" idx="10"/>
          </p:nvPr>
        </p:nvSpPr>
        <p:spPr/>
        <p:txBody>
          <a:bodyPr/>
          <a:lstStyle>
            <a:lvl1pPr>
              <a:defRPr/>
            </a:lvl1pPr>
          </a:lstStyle>
          <a:p>
            <a:pPr>
              <a:defRPr/>
            </a:pPr>
            <a:fld id="{C5433D2D-58F8-4D96-ABEE-0FCB35B7C1A3}" type="datetimeFigureOut">
              <a:rPr lang="en-US"/>
              <a:pPr>
                <a:defRPr/>
              </a:pPr>
              <a:t>5/7/2022</a:t>
            </a:fld>
            <a:endParaRPr lang="en-US"/>
          </a:p>
        </p:txBody>
      </p:sp>
      <p:sp>
        <p:nvSpPr>
          <p:cNvPr id="6" name="Footer Placeholder 4">
            <a:extLst>
              <a:ext uri="{FF2B5EF4-FFF2-40B4-BE49-F238E27FC236}">
                <a16:creationId xmlns:a16="http://schemas.microsoft.com/office/drawing/2014/main" id="{1F92760F-179F-B6FA-DD1C-385AE760FF27}"/>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2F0D7812-007C-92C6-9D1B-980DF94D178D}"/>
              </a:ext>
            </a:extLst>
          </p:cNvPr>
          <p:cNvSpPr>
            <a:spLocks noGrp="1"/>
          </p:cNvSpPr>
          <p:nvPr>
            <p:ph type="sldNum" sz="quarter" idx="12"/>
          </p:nvPr>
        </p:nvSpPr>
        <p:spPr/>
        <p:txBody>
          <a:bodyPr/>
          <a:lstStyle>
            <a:lvl1pPr>
              <a:defRPr/>
            </a:lvl1pPr>
          </a:lstStyle>
          <a:p>
            <a:pPr>
              <a:defRPr/>
            </a:pPr>
            <a:fld id="{34C62CB4-836E-4DE8-99B5-75034D84DC36}" type="slidenum">
              <a:rPr lang="en-US" altLang="en-US"/>
              <a:pPr>
                <a:defRPr/>
              </a:pPr>
              <a:t>‹#›</a:t>
            </a:fld>
            <a:endParaRPr lang="en-US" altLang="en-US"/>
          </a:p>
        </p:txBody>
      </p:sp>
    </p:spTree>
    <p:extLst>
      <p:ext uri="{BB962C8B-B14F-4D97-AF65-F5344CB8AC3E}">
        <p14:creationId xmlns:p14="http://schemas.microsoft.com/office/powerpoint/2010/main" val="4891929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5"/>
            <a:ext cx="7886700" cy="3534344"/>
          </a:xfrm>
        </p:spPr>
        <p:txBody>
          <a:bodyPr/>
          <a:lstStyle>
            <a:lvl1pPr>
              <a:defRPr sz="2400"/>
            </a:lvl1pPr>
          </a:lstStyle>
          <a:p>
            <a:r>
              <a:rPr lang="en-US"/>
              <a:t>Click to edit Master title style</a:t>
            </a:r>
            <a:endParaRPr lang="en-US" dirty="0"/>
          </a:p>
        </p:txBody>
      </p:sp>
      <p:sp>
        <p:nvSpPr>
          <p:cNvPr id="4" name="Text Placeholder 3"/>
          <p:cNvSpPr>
            <a:spLocks noGrp="1"/>
          </p:cNvSpPr>
          <p:nvPr>
            <p:ph type="body" sz="half" idx="2"/>
          </p:nvPr>
        </p:nvSpPr>
        <p:spPr>
          <a:xfrm>
            <a:off x="629841" y="4489399"/>
            <a:ext cx="7885509" cy="1501826"/>
          </a:xfrm>
        </p:spPr>
        <p:txBody>
          <a:bodyPr anchor="ct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3">
            <a:extLst>
              <a:ext uri="{FF2B5EF4-FFF2-40B4-BE49-F238E27FC236}">
                <a16:creationId xmlns:a16="http://schemas.microsoft.com/office/drawing/2014/main" id="{6DF6EBB5-5A17-8854-632C-63C10F3DC25E}"/>
              </a:ext>
            </a:extLst>
          </p:cNvPr>
          <p:cNvSpPr>
            <a:spLocks noGrp="1"/>
          </p:cNvSpPr>
          <p:nvPr>
            <p:ph type="dt" sz="half" idx="10"/>
          </p:nvPr>
        </p:nvSpPr>
        <p:spPr/>
        <p:txBody>
          <a:bodyPr/>
          <a:lstStyle>
            <a:lvl1pPr>
              <a:defRPr/>
            </a:lvl1pPr>
          </a:lstStyle>
          <a:p>
            <a:pPr>
              <a:defRPr/>
            </a:pPr>
            <a:fld id="{0F3B6B0A-BE54-4488-B466-EFA9C821D9FA}" type="datetimeFigureOut">
              <a:rPr lang="en-US"/>
              <a:pPr>
                <a:defRPr/>
              </a:pPr>
              <a:t>5/7/2022</a:t>
            </a:fld>
            <a:endParaRPr lang="en-US"/>
          </a:p>
        </p:txBody>
      </p:sp>
      <p:sp>
        <p:nvSpPr>
          <p:cNvPr id="6" name="Footer Placeholder 4">
            <a:extLst>
              <a:ext uri="{FF2B5EF4-FFF2-40B4-BE49-F238E27FC236}">
                <a16:creationId xmlns:a16="http://schemas.microsoft.com/office/drawing/2014/main" id="{4052439B-1070-371D-6486-6190CD0421ED}"/>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11F2FCDF-EFC8-873E-145E-5C95052D79A7}"/>
              </a:ext>
            </a:extLst>
          </p:cNvPr>
          <p:cNvSpPr>
            <a:spLocks noGrp="1"/>
          </p:cNvSpPr>
          <p:nvPr>
            <p:ph type="sldNum" sz="quarter" idx="12"/>
          </p:nvPr>
        </p:nvSpPr>
        <p:spPr/>
        <p:txBody>
          <a:bodyPr/>
          <a:lstStyle>
            <a:lvl1pPr>
              <a:defRPr/>
            </a:lvl1pPr>
          </a:lstStyle>
          <a:p>
            <a:pPr>
              <a:defRPr/>
            </a:pPr>
            <a:fld id="{CFC111C5-37D6-44F0-9DCB-9D7DCD97F1FF}" type="slidenum">
              <a:rPr lang="en-US" altLang="en-US"/>
              <a:pPr>
                <a:defRPr/>
              </a:pPr>
              <a:t>‹#›</a:t>
            </a:fld>
            <a:endParaRPr lang="en-US" altLang="en-US"/>
          </a:p>
        </p:txBody>
      </p:sp>
    </p:spTree>
    <p:extLst>
      <p:ext uri="{BB962C8B-B14F-4D97-AF65-F5344CB8AC3E}">
        <p14:creationId xmlns:p14="http://schemas.microsoft.com/office/powerpoint/2010/main" val="159193296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8F3F1697-3749-B7A9-D3BC-FD81D6AE8A74}"/>
              </a:ext>
            </a:extLst>
          </p:cNvPr>
          <p:cNvSpPr txBox="1"/>
          <p:nvPr/>
        </p:nvSpPr>
        <p:spPr>
          <a:xfrm>
            <a:off x="833438" y="787400"/>
            <a:ext cx="457200" cy="584200"/>
          </a:xfrm>
          <a:prstGeom prst="rect">
            <a:avLst/>
          </a:prstGeom>
        </p:spPr>
        <p:txBody>
          <a:bodyPr lIns="68580" tIns="34290" rIns="68580" bIns="34290" anchor="ct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eaLnBrk="1" fontAlgn="auto" hangingPunct="1">
              <a:spcAft>
                <a:spcPts val="0"/>
              </a:spcAft>
              <a:defRPr/>
            </a:pPr>
            <a:r>
              <a:rPr lang="en-US" sz="6000" dirty="0">
                <a:effectLst/>
                <a:latin typeface="+mn-lt"/>
              </a:rPr>
              <a:t>“</a:t>
            </a:r>
          </a:p>
        </p:txBody>
      </p:sp>
      <p:sp>
        <p:nvSpPr>
          <p:cNvPr id="6" name="TextBox 5">
            <a:extLst>
              <a:ext uri="{FF2B5EF4-FFF2-40B4-BE49-F238E27FC236}">
                <a16:creationId xmlns:a16="http://schemas.microsoft.com/office/drawing/2014/main" id="{8DE9E1C9-9AF0-F8E7-3F10-550121F63301}"/>
              </a:ext>
            </a:extLst>
          </p:cNvPr>
          <p:cNvSpPr txBox="1"/>
          <p:nvPr/>
        </p:nvSpPr>
        <p:spPr>
          <a:xfrm>
            <a:off x="7827963" y="2743200"/>
            <a:ext cx="457200" cy="584200"/>
          </a:xfrm>
          <a:prstGeom prst="rect">
            <a:avLst/>
          </a:prstGeom>
        </p:spPr>
        <p:txBody>
          <a:bodyPr lIns="68580" tIns="34290" rIns="68580" bIns="34290" anchor="ct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algn="r" eaLnBrk="1" fontAlgn="auto" hangingPunct="1">
              <a:spcAft>
                <a:spcPts val="0"/>
              </a:spcAft>
              <a:defRPr/>
            </a:pPr>
            <a:r>
              <a:rPr lang="en-US" sz="6000" dirty="0">
                <a:effectLst/>
                <a:latin typeface="+mn-lt"/>
              </a:rPr>
              <a:t>”</a:t>
            </a:r>
          </a:p>
        </p:txBody>
      </p:sp>
      <p:sp>
        <p:nvSpPr>
          <p:cNvPr id="2" name="Title 1"/>
          <p:cNvSpPr>
            <a:spLocks noGrp="1"/>
          </p:cNvSpPr>
          <p:nvPr>
            <p:ph type="title"/>
          </p:nvPr>
        </p:nvSpPr>
        <p:spPr>
          <a:xfrm>
            <a:off x="1084659" y="365125"/>
            <a:ext cx="6977064" cy="2992904"/>
          </a:xfrm>
        </p:spPr>
        <p:txBody>
          <a:bodyPr/>
          <a:lstStyle>
            <a:lvl1pPr>
              <a:defRPr sz="3300"/>
            </a:lvl1pPr>
          </a:lstStyle>
          <a:p>
            <a:r>
              <a:rPr lang="en-US"/>
              <a:t>Click to edit Master title style</a:t>
            </a:r>
            <a:endParaRPr lang="en-US" dirty="0"/>
          </a:p>
        </p:txBody>
      </p:sp>
      <p:sp>
        <p:nvSpPr>
          <p:cNvPr id="12" name="Text Placeholder 3"/>
          <p:cNvSpPr>
            <a:spLocks noGrp="1"/>
          </p:cNvSpPr>
          <p:nvPr>
            <p:ph type="body" sz="half" idx="13"/>
          </p:nvPr>
        </p:nvSpPr>
        <p:spPr>
          <a:xfrm>
            <a:off x="1290484" y="3365557"/>
            <a:ext cx="6564224" cy="548968"/>
          </a:xfrm>
        </p:spPr>
        <p:txBody>
          <a:bodyPr anchor="t"/>
          <a:lstStyle>
            <a:lvl1pPr marL="0" indent="0">
              <a:buNone/>
              <a:defRPr sz="105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4" name="Text Placeholder 3"/>
          <p:cNvSpPr>
            <a:spLocks noGrp="1"/>
          </p:cNvSpPr>
          <p:nvPr>
            <p:ph type="body" sz="half" idx="2"/>
          </p:nvPr>
        </p:nvSpPr>
        <p:spPr>
          <a:xfrm>
            <a:off x="628650" y="4501729"/>
            <a:ext cx="7884318" cy="1489496"/>
          </a:xfrm>
        </p:spPr>
        <p:txBody>
          <a:bodyPr anchor="ct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7" name="Date Placeholder 4">
            <a:extLst>
              <a:ext uri="{FF2B5EF4-FFF2-40B4-BE49-F238E27FC236}">
                <a16:creationId xmlns:a16="http://schemas.microsoft.com/office/drawing/2014/main" id="{763B9BAA-A0BF-B1AC-85B7-48F3FBBA3D6A}"/>
              </a:ext>
            </a:extLst>
          </p:cNvPr>
          <p:cNvSpPr>
            <a:spLocks noGrp="1"/>
          </p:cNvSpPr>
          <p:nvPr>
            <p:ph type="dt" sz="half" idx="14"/>
          </p:nvPr>
        </p:nvSpPr>
        <p:spPr/>
        <p:txBody>
          <a:bodyPr/>
          <a:lstStyle>
            <a:lvl1pPr>
              <a:defRPr/>
            </a:lvl1pPr>
          </a:lstStyle>
          <a:p>
            <a:pPr>
              <a:defRPr/>
            </a:pPr>
            <a:fld id="{FA47B15A-F1ED-44C6-8936-2DB199C6DF89}" type="datetimeFigureOut">
              <a:rPr lang="en-US"/>
              <a:pPr>
                <a:defRPr/>
              </a:pPr>
              <a:t>5/7/2022</a:t>
            </a:fld>
            <a:endParaRPr lang="en-US"/>
          </a:p>
        </p:txBody>
      </p:sp>
      <p:sp>
        <p:nvSpPr>
          <p:cNvPr id="8" name="Footer Placeholder 5">
            <a:extLst>
              <a:ext uri="{FF2B5EF4-FFF2-40B4-BE49-F238E27FC236}">
                <a16:creationId xmlns:a16="http://schemas.microsoft.com/office/drawing/2014/main" id="{96E18A2F-6064-D1BC-A92E-7B7BA92FF72A}"/>
              </a:ext>
            </a:extLst>
          </p:cNvPr>
          <p:cNvSpPr>
            <a:spLocks noGrp="1"/>
          </p:cNvSpPr>
          <p:nvPr>
            <p:ph type="ftr" sz="quarter" idx="15"/>
          </p:nvPr>
        </p:nvSpPr>
        <p:spPr/>
        <p:txBody>
          <a:bodyPr/>
          <a:lstStyle>
            <a:lvl1pPr>
              <a:defRPr/>
            </a:lvl1pPr>
          </a:lstStyle>
          <a:p>
            <a:pPr>
              <a:defRPr/>
            </a:pPr>
            <a:endParaRPr lang="en-US"/>
          </a:p>
        </p:txBody>
      </p:sp>
      <p:sp>
        <p:nvSpPr>
          <p:cNvPr id="9" name="Slide Number Placeholder 6">
            <a:extLst>
              <a:ext uri="{FF2B5EF4-FFF2-40B4-BE49-F238E27FC236}">
                <a16:creationId xmlns:a16="http://schemas.microsoft.com/office/drawing/2014/main" id="{41FA8AF1-A290-99D2-A65D-8EC4D952FB04}"/>
              </a:ext>
            </a:extLst>
          </p:cNvPr>
          <p:cNvSpPr>
            <a:spLocks noGrp="1"/>
          </p:cNvSpPr>
          <p:nvPr>
            <p:ph type="sldNum" sz="quarter" idx="16"/>
          </p:nvPr>
        </p:nvSpPr>
        <p:spPr/>
        <p:txBody>
          <a:bodyPr/>
          <a:lstStyle>
            <a:lvl1pPr>
              <a:defRPr/>
            </a:lvl1pPr>
          </a:lstStyle>
          <a:p>
            <a:pPr>
              <a:defRPr/>
            </a:pPr>
            <a:fld id="{E9C3FF8E-1290-4928-A9C1-A72362690F14}" type="slidenum">
              <a:rPr lang="en-US" altLang="en-US"/>
              <a:pPr>
                <a:defRPr/>
              </a:pPr>
              <a:t>‹#›</a:t>
            </a:fld>
            <a:endParaRPr lang="en-US" altLang="en-US"/>
          </a:p>
        </p:txBody>
      </p:sp>
    </p:spTree>
    <p:extLst>
      <p:ext uri="{BB962C8B-B14F-4D97-AF65-F5344CB8AC3E}">
        <p14:creationId xmlns:p14="http://schemas.microsoft.com/office/powerpoint/2010/main" val="428905341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29841" y="2326968"/>
            <a:ext cx="7886700" cy="2511835"/>
          </a:xfrm>
        </p:spPr>
        <p:txBody>
          <a:bodyPr anchor="b"/>
          <a:lstStyle>
            <a:lvl1pPr>
              <a:defRPr sz="4050"/>
            </a:lvl1pPr>
          </a:lstStyle>
          <a:p>
            <a:r>
              <a:rPr lang="en-US"/>
              <a:t>Click to edit Master title style</a:t>
            </a:r>
            <a:endParaRPr lang="en-US" dirty="0"/>
          </a:p>
        </p:txBody>
      </p:sp>
      <p:sp>
        <p:nvSpPr>
          <p:cNvPr id="4" name="Text Placeholder 3"/>
          <p:cNvSpPr>
            <a:spLocks noGrp="1"/>
          </p:cNvSpPr>
          <p:nvPr>
            <p:ph type="body" sz="half" idx="2"/>
          </p:nvPr>
        </p:nvSpPr>
        <p:spPr>
          <a:xfrm>
            <a:off x="629841" y="4850581"/>
            <a:ext cx="7885509" cy="1140644"/>
          </a:xfrm>
        </p:spPr>
        <p:txBody>
          <a:bodyPr anchor="t"/>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3">
            <a:extLst>
              <a:ext uri="{FF2B5EF4-FFF2-40B4-BE49-F238E27FC236}">
                <a16:creationId xmlns:a16="http://schemas.microsoft.com/office/drawing/2014/main" id="{75D416C1-5BC5-4153-46EA-88E4678A9F2F}"/>
              </a:ext>
            </a:extLst>
          </p:cNvPr>
          <p:cNvSpPr>
            <a:spLocks noGrp="1"/>
          </p:cNvSpPr>
          <p:nvPr>
            <p:ph type="dt" sz="half" idx="10"/>
          </p:nvPr>
        </p:nvSpPr>
        <p:spPr/>
        <p:txBody>
          <a:bodyPr/>
          <a:lstStyle>
            <a:lvl1pPr>
              <a:defRPr/>
            </a:lvl1pPr>
          </a:lstStyle>
          <a:p>
            <a:pPr>
              <a:defRPr/>
            </a:pPr>
            <a:fld id="{0F645231-8E39-422F-9863-1B51E349667F}" type="datetimeFigureOut">
              <a:rPr lang="en-US"/>
              <a:pPr>
                <a:defRPr/>
              </a:pPr>
              <a:t>5/7/2022</a:t>
            </a:fld>
            <a:endParaRPr lang="en-US"/>
          </a:p>
        </p:txBody>
      </p:sp>
      <p:sp>
        <p:nvSpPr>
          <p:cNvPr id="6" name="Footer Placeholder 4">
            <a:extLst>
              <a:ext uri="{FF2B5EF4-FFF2-40B4-BE49-F238E27FC236}">
                <a16:creationId xmlns:a16="http://schemas.microsoft.com/office/drawing/2014/main" id="{6AD4A02F-6FAB-3018-A7CD-83FD1374EA86}"/>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070DCBD3-64A7-3723-0AD8-93592461576D}"/>
              </a:ext>
            </a:extLst>
          </p:cNvPr>
          <p:cNvSpPr>
            <a:spLocks noGrp="1"/>
          </p:cNvSpPr>
          <p:nvPr>
            <p:ph type="sldNum" sz="quarter" idx="12"/>
          </p:nvPr>
        </p:nvSpPr>
        <p:spPr/>
        <p:txBody>
          <a:bodyPr/>
          <a:lstStyle>
            <a:lvl1pPr>
              <a:defRPr/>
            </a:lvl1pPr>
          </a:lstStyle>
          <a:p>
            <a:pPr>
              <a:defRPr/>
            </a:pPr>
            <a:fld id="{29413E85-3115-42EE-BF0B-E1ED34297B69}" type="slidenum">
              <a:rPr lang="en-US" altLang="en-US"/>
              <a:pPr>
                <a:defRPr/>
              </a:pPr>
              <a:t>‹#›</a:t>
            </a:fld>
            <a:endParaRPr lang="en-US" altLang="en-US"/>
          </a:p>
        </p:txBody>
      </p:sp>
    </p:spTree>
    <p:extLst>
      <p:ext uri="{BB962C8B-B14F-4D97-AF65-F5344CB8AC3E}">
        <p14:creationId xmlns:p14="http://schemas.microsoft.com/office/powerpoint/2010/main" val="200348022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628650" y="365126"/>
            <a:ext cx="7886700" cy="1325563"/>
          </a:xfrm>
        </p:spPr>
        <p:txBody>
          <a:bodyPr/>
          <a:lstStyle/>
          <a:p>
            <a:r>
              <a:rPr lang="en-US"/>
              <a:t>Click to edit Master title style</a:t>
            </a:r>
            <a:endParaRPr lang="en-US" dirty="0"/>
          </a:p>
        </p:txBody>
      </p:sp>
      <p:sp>
        <p:nvSpPr>
          <p:cNvPr id="7" name="Text Placeholder 2"/>
          <p:cNvSpPr>
            <a:spLocks noGrp="1"/>
          </p:cNvSpPr>
          <p:nvPr>
            <p:ph type="body" idx="1"/>
          </p:nvPr>
        </p:nvSpPr>
        <p:spPr>
          <a:xfrm>
            <a:off x="1002961" y="1885950"/>
            <a:ext cx="2210150" cy="576262"/>
          </a:xfrm>
        </p:spPr>
        <p:txBody>
          <a:bodyPr anchor="b">
            <a:noAutofit/>
          </a:bodyPr>
          <a:lstStyle>
            <a:lvl1pPr marL="0" indent="0">
              <a:buNone/>
              <a:defRPr sz="1800" b="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8" name="Text Placeholder 3"/>
          <p:cNvSpPr>
            <a:spLocks noGrp="1"/>
          </p:cNvSpPr>
          <p:nvPr>
            <p:ph type="body" sz="half" idx="15"/>
          </p:nvPr>
        </p:nvSpPr>
        <p:spPr>
          <a:xfrm>
            <a:off x="1017598" y="2571750"/>
            <a:ext cx="2195513" cy="3589338"/>
          </a:xfrm>
        </p:spPr>
        <p:txBody>
          <a:bodyPr anchor="t"/>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9" name="Text Placeholder 4"/>
          <p:cNvSpPr>
            <a:spLocks noGrp="1"/>
          </p:cNvSpPr>
          <p:nvPr>
            <p:ph type="body" sz="quarter" idx="3"/>
          </p:nvPr>
        </p:nvSpPr>
        <p:spPr>
          <a:xfrm>
            <a:off x="3440996" y="1885950"/>
            <a:ext cx="2202181" cy="576262"/>
          </a:xfrm>
        </p:spPr>
        <p:txBody>
          <a:bodyPr anchor="b">
            <a:noAutofit/>
          </a:bodyPr>
          <a:lstStyle>
            <a:lvl1pPr>
              <a:buNone/>
              <a:defRPr lang="en-US" sz="1800" b="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stStyle>
          <a:p>
            <a:pPr lvl="0"/>
            <a:r>
              <a:rPr lang="en-US"/>
              <a:t>Click to edit Master text styles</a:t>
            </a:r>
          </a:p>
        </p:txBody>
      </p:sp>
      <p:sp>
        <p:nvSpPr>
          <p:cNvPr id="10" name="Text Placeholder 3"/>
          <p:cNvSpPr>
            <a:spLocks noGrp="1"/>
          </p:cNvSpPr>
          <p:nvPr>
            <p:ph type="body" sz="half" idx="16"/>
          </p:nvPr>
        </p:nvSpPr>
        <p:spPr>
          <a:xfrm>
            <a:off x="3433081" y="2571750"/>
            <a:ext cx="2210096" cy="3589338"/>
          </a:xfrm>
        </p:spPr>
        <p:txBody>
          <a:bodyPr anchor="t"/>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11" name="Text Placeholder 4"/>
          <p:cNvSpPr>
            <a:spLocks noGrp="1"/>
          </p:cNvSpPr>
          <p:nvPr>
            <p:ph type="body" sz="quarter" idx="13"/>
          </p:nvPr>
        </p:nvSpPr>
        <p:spPr>
          <a:xfrm>
            <a:off x="5871777" y="1885950"/>
            <a:ext cx="2199085" cy="576262"/>
          </a:xfrm>
        </p:spPr>
        <p:txBody>
          <a:bodyPr anchor="b">
            <a:noAutofit/>
          </a:bodyPr>
          <a:lstStyle>
            <a:lvl1pPr>
              <a:buNone/>
              <a:defRPr lang="en-US" sz="1800" b="0" dirty="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stStyle>
          <a:p>
            <a:pPr lvl="0"/>
            <a:r>
              <a:rPr lang="en-US"/>
              <a:t>Click to edit Master text styles</a:t>
            </a:r>
          </a:p>
        </p:txBody>
      </p:sp>
      <p:sp>
        <p:nvSpPr>
          <p:cNvPr id="12" name="Text Placeholder 3"/>
          <p:cNvSpPr>
            <a:spLocks noGrp="1"/>
          </p:cNvSpPr>
          <p:nvPr>
            <p:ph type="body" sz="half" idx="17"/>
          </p:nvPr>
        </p:nvSpPr>
        <p:spPr>
          <a:xfrm>
            <a:off x="5871777" y="2571750"/>
            <a:ext cx="2199085" cy="3589338"/>
          </a:xfrm>
        </p:spPr>
        <p:txBody>
          <a:bodyPr anchor="t"/>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13" name="Date Placeholder 3">
            <a:extLst>
              <a:ext uri="{FF2B5EF4-FFF2-40B4-BE49-F238E27FC236}">
                <a16:creationId xmlns:a16="http://schemas.microsoft.com/office/drawing/2014/main" id="{375199FB-F49B-DD34-DFB1-D2F55EACA40E}"/>
              </a:ext>
            </a:extLst>
          </p:cNvPr>
          <p:cNvSpPr>
            <a:spLocks noGrp="1"/>
          </p:cNvSpPr>
          <p:nvPr>
            <p:ph type="dt" sz="half" idx="18"/>
          </p:nvPr>
        </p:nvSpPr>
        <p:spPr/>
        <p:txBody>
          <a:bodyPr/>
          <a:lstStyle>
            <a:lvl1pPr>
              <a:defRPr/>
            </a:lvl1pPr>
          </a:lstStyle>
          <a:p>
            <a:pPr>
              <a:defRPr/>
            </a:pPr>
            <a:fld id="{879E0065-1396-499A-9FBB-9EAD715F692C}" type="datetimeFigureOut">
              <a:rPr lang="en-US"/>
              <a:pPr>
                <a:defRPr/>
              </a:pPr>
              <a:t>5/7/2022</a:t>
            </a:fld>
            <a:endParaRPr lang="en-US"/>
          </a:p>
        </p:txBody>
      </p:sp>
      <p:sp>
        <p:nvSpPr>
          <p:cNvPr id="14" name="Footer Placeholder 4">
            <a:extLst>
              <a:ext uri="{FF2B5EF4-FFF2-40B4-BE49-F238E27FC236}">
                <a16:creationId xmlns:a16="http://schemas.microsoft.com/office/drawing/2014/main" id="{1E326C9A-2974-9906-E3D8-2EF3B6A11D4B}"/>
              </a:ext>
            </a:extLst>
          </p:cNvPr>
          <p:cNvSpPr>
            <a:spLocks noGrp="1"/>
          </p:cNvSpPr>
          <p:nvPr>
            <p:ph type="ftr" sz="quarter" idx="19"/>
          </p:nvPr>
        </p:nvSpPr>
        <p:spPr/>
        <p:txBody>
          <a:bodyPr/>
          <a:lstStyle>
            <a:lvl1pPr>
              <a:defRPr/>
            </a:lvl1pPr>
          </a:lstStyle>
          <a:p>
            <a:pPr>
              <a:defRPr/>
            </a:pPr>
            <a:endParaRPr lang="en-US"/>
          </a:p>
        </p:txBody>
      </p:sp>
      <p:sp>
        <p:nvSpPr>
          <p:cNvPr id="16" name="Slide Number Placeholder 5">
            <a:extLst>
              <a:ext uri="{FF2B5EF4-FFF2-40B4-BE49-F238E27FC236}">
                <a16:creationId xmlns:a16="http://schemas.microsoft.com/office/drawing/2014/main" id="{778EF43C-8CF1-576A-9476-FFBDA5618498}"/>
              </a:ext>
            </a:extLst>
          </p:cNvPr>
          <p:cNvSpPr>
            <a:spLocks noGrp="1"/>
          </p:cNvSpPr>
          <p:nvPr>
            <p:ph type="sldNum" sz="quarter" idx="20"/>
          </p:nvPr>
        </p:nvSpPr>
        <p:spPr/>
        <p:txBody>
          <a:bodyPr/>
          <a:lstStyle>
            <a:lvl1pPr>
              <a:defRPr/>
            </a:lvl1pPr>
          </a:lstStyle>
          <a:p>
            <a:pPr>
              <a:defRPr/>
            </a:pPr>
            <a:fld id="{32FC6D10-E8B2-4E06-801E-DD7817F54DE0}" type="slidenum">
              <a:rPr lang="en-US" altLang="en-US"/>
              <a:pPr>
                <a:defRPr/>
              </a:pPr>
              <a:t>‹#›</a:t>
            </a:fld>
            <a:endParaRPr lang="en-US" altLang="en-US"/>
          </a:p>
        </p:txBody>
      </p:sp>
    </p:spTree>
    <p:extLst>
      <p:ext uri="{BB962C8B-B14F-4D97-AF65-F5344CB8AC3E}">
        <p14:creationId xmlns:p14="http://schemas.microsoft.com/office/powerpoint/2010/main" val="179064356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628650" y="365126"/>
            <a:ext cx="7886700" cy="1325563"/>
          </a:xfrm>
        </p:spPr>
        <p:txBody>
          <a:bodyPr/>
          <a:lstStyle/>
          <a:p>
            <a:r>
              <a:rPr lang="en-US"/>
              <a:t>Click to edit Master title style</a:t>
            </a:r>
            <a:endParaRPr lang="en-US" dirty="0"/>
          </a:p>
        </p:txBody>
      </p:sp>
      <p:sp>
        <p:nvSpPr>
          <p:cNvPr id="19" name="Text Placeholder 2"/>
          <p:cNvSpPr>
            <a:spLocks noGrp="1"/>
          </p:cNvSpPr>
          <p:nvPr>
            <p:ph type="body" idx="1"/>
          </p:nvPr>
        </p:nvSpPr>
        <p:spPr>
          <a:xfrm>
            <a:off x="999064" y="4297503"/>
            <a:ext cx="2205038" cy="576262"/>
          </a:xfrm>
        </p:spPr>
        <p:txBody>
          <a:bodyPr anchor="b">
            <a:noAutofit/>
          </a:bodyPr>
          <a:lstStyle>
            <a:lvl1pPr marL="0" indent="0">
              <a:buNone/>
              <a:defRPr sz="1800" b="0">
                <a:gradFill>
                  <a:gsLst>
                    <a:gs pos="34000">
                      <a:schemeClr val="tx1">
                        <a:lumMod val="93000"/>
                      </a:schemeClr>
                    </a:gs>
                    <a:gs pos="0">
                      <a:schemeClr val="bg1">
                        <a:lumMod val="41000"/>
                        <a:lumOff val="59000"/>
                      </a:schemeClr>
                    </a:gs>
                    <a:gs pos="100000">
                      <a:schemeClr val="tx2">
                        <a:lumMod val="0"/>
                        <a:lumOff val="100000"/>
                      </a:schemeClr>
                    </a:gs>
                  </a:gsLst>
                  <a:lin ang="4800000" scaled="0"/>
                </a:gra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20" name="Picture Placeholder 2"/>
          <p:cNvSpPr>
            <a:spLocks noGrp="1" noChangeAspect="1"/>
          </p:cNvSpPr>
          <p:nvPr>
            <p:ph type="pic" idx="15"/>
          </p:nvPr>
        </p:nvSpPr>
        <p:spPr>
          <a:xfrm>
            <a:off x="999064" y="2256354"/>
            <a:ext cx="2205038" cy="1524000"/>
          </a:xfrm>
          <a:prstGeom prst="roundRect">
            <a:avLst>
              <a:gd name="adj" fmla="val 1858"/>
            </a:avLst>
          </a:prstGeom>
          <a:effectLst>
            <a:outerShdw blurRad="50800" dist="50800" dir="5400000" algn="tl" rotWithShape="0">
              <a:srgbClr val="000000">
                <a:alpha val="43000"/>
              </a:srgbClr>
            </a:outerShdw>
          </a:effectLst>
        </p:spPr>
        <p:txBody>
          <a:bodyPr anchor="t"/>
          <a:lstStyle>
            <a:lvl1pPr marL="0" indent="0" algn="ctr">
              <a:buNone/>
              <a:defRPr sz="1200"/>
            </a:lvl1pPr>
            <a:lvl2pPr marL="342900" indent="0">
              <a:buNone/>
              <a:defRPr sz="1200"/>
            </a:lvl2pPr>
            <a:lvl3pPr marL="685800" indent="0">
              <a:buNone/>
              <a:defRPr sz="1200"/>
            </a:lvl3pPr>
            <a:lvl4pPr marL="1028700" indent="0">
              <a:buNone/>
              <a:defRPr sz="1200"/>
            </a:lvl4pPr>
            <a:lvl5pPr marL="1371600" indent="0">
              <a:buNone/>
              <a:defRPr sz="1200"/>
            </a:lvl5pPr>
            <a:lvl6pPr marL="1714500" indent="0">
              <a:buNone/>
              <a:defRPr sz="1200"/>
            </a:lvl6pPr>
            <a:lvl7pPr marL="2057400" indent="0">
              <a:buNone/>
              <a:defRPr sz="1200"/>
            </a:lvl7pPr>
            <a:lvl8pPr marL="2400300" indent="0">
              <a:buNone/>
              <a:defRPr sz="1200"/>
            </a:lvl8pPr>
            <a:lvl9pPr marL="2743200" indent="0">
              <a:buNone/>
              <a:defRPr sz="1200"/>
            </a:lvl9pPr>
          </a:lstStyle>
          <a:p>
            <a:pPr lvl="0"/>
            <a:r>
              <a:rPr lang="en-US" noProof="0"/>
              <a:t>Click icon to add picture</a:t>
            </a:r>
            <a:endParaRPr lang="en-US" noProof="0" dirty="0"/>
          </a:p>
        </p:txBody>
      </p:sp>
      <p:sp>
        <p:nvSpPr>
          <p:cNvPr id="21" name="Text Placeholder 3"/>
          <p:cNvSpPr>
            <a:spLocks noGrp="1"/>
          </p:cNvSpPr>
          <p:nvPr>
            <p:ph type="body" sz="half" idx="18"/>
          </p:nvPr>
        </p:nvSpPr>
        <p:spPr>
          <a:xfrm>
            <a:off x="999064" y="4873766"/>
            <a:ext cx="2205038" cy="659189"/>
          </a:xfrm>
        </p:spPr>
        <p:txBody>
          <a:bodyPr anchor="t"/>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22" name="Text Placeholder 4"/>
          <p:cNvSpPr>
            <a:spLocks noGrp="1"/>
          </p:cNvSpPr>
          <p:nvPr>
            <p:ph type="body" sz="quarter" idx="3"/>
          </p:nvPr>
        </p:nvSpPr>
        <p:spPr>
          <a:xfrm>
            <a:off x="3426748" y="4297503"/>
            <a:ext cx="2197894" cy="576262"/>
          </a:xfrm>
        </p:spPr>
        <p:txBody>
          <a:bodyPr anchor="b">
            <a:noAutofit/>
          </a:bodyPr>
          <a:lstStyle>
            <a:lvl1pPr marL="0" indent="0">
              <a:buNone/>
              <a:defRPr sz="1800" b="0">
                <a:gradFill>
                  <a:gsLst>
                    <a:gs pos="34000">
                      <a:schemeClr val="tx1">
                        <a:lumMod val="93000"/>
                      </a:schemeClr>
                    </a:gs>
                    <a:gs pos="0">
                      <a:schemeClr val="bg1">
                        <a:lumMod val="41000"/>
                        <a:lumOff val="59000"/>
                      </a:schemeClr>
                    </a:gs>
                    <a:gs pos="100000">
                      <a:schemeClr val="tx2">
                        <a:lumMod val="0"/>
                        <a:lumOff val="100000"/>
                      </a:schemeClr>
                    </a:gs>
                  </a:gsLst>
                  <a:lin ang="4800000" scaled="0"/>
                </a:gra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23" name="Picture Placeholder 2"/>
          <p:cNvSpPr>
            <a:spLocks noGrp="1" noChangeAspect="1"/>
          </p:cNvSpPr>
          <p:nvPr>
            <p:ph type="pic" idx="21"/>
          </p:nvPr>
        </p:nvSpPr>
        <p:spPr>
          <a:xfrm>
            <a:off x="3426747" y="2256354"/>
            <a:ext cx="2197894" cy="1524000"/>
          </a:xfrm>
          <a:prstGeom prst="roundRect">
            <a:avLst>
              <a:gd name="adj" fmla="val 1858"/>
            </a:avLst>
          </a:prstGeom>
          <a:effectLst>
            <a:outerShdw blurRad="50800" dist="50800" dir="5400000" algn="tl" rotWithShape="0">
              <a:srgbClr val="000000">
                <a:alpha val="43000"/>
              </a:srgbClr>
            </a:outerShdw>
          </a:effectLst>
        </p:spPr>
        <p:txBody>
          <a:bodyPr anchor="t"/>
          <a:lstStyle>
            <a:lvl1pPr marL="0" indent="0" algn="ctr">
              <a:buNone/>
              <a:defRPr sz="1200"/>
            </a:lvl1pPr>
            <a:lvl2pPr marL="342900" indent="0">
              <a:buNone/>
              <a:defRPr sz="1200"/>
            </a:lvl2pPr>
            <a:lvl3pPr marL="685800" indent="0">
              <a:buNone/>
              <a:defRPr sz="1200"/>
            </a:lvl3pPr>
            <a:lvl4pPr marL="1028700" indent="0">
              <a:buNone/>
              <a:defRPr sz="1200"/>
            </a:lvl4pPr>
            <a:lvl5pPr marL="1371600" indent="0">
              <a:buNone/>
              <a:defRPr sz="1200"/>
            </a:lvl5pPr>
            <a:lvl6pPr marL="1714500" indent="0">
              <a:buNone/>
              <a:defRPr sz="1200"/>
            </a:lvl6pPr>
            <a:lvl7pPr marL="2057400" indent="0">
              <a:buNone/>
              <a:defRPr sz="1200"/>
            </a:lvl7pPr>
            <a:lvl8pPr marL="2400300" indent="0">
              <a:buNone/>
              <a:defRPr sz="1200"/>
            </a:lvl8pPr>
            <a:lvl9pPr marL="2743200" indent="0">
              <a:buNone/>
              <a:defRPr sz="1200"/>
            </a:lvl9pPr>
          </a:lstStyle>
          <a:p>
            <a:pPr lvl="0"/>
            <a:r>
              <a:rPr lang="en-US" noProof="0"/>
              <a:t>Click icon to add picture</a:t>
            </a:r>
            <a:endParaRPr lang="en-US" noProof="0" dirty="0"/>
          </a:p>
        </p:txBody>
      </p:sp>
      <p:sp>
        <p:nvSpPr>
          <p:cNvPr id="24" name="Text Placeholder 3"/>
          <p:cNvSpPr>
            <a:spLocks noGrp="1"/>
          </p:cNvSpPr>
          <p:nvPr>
            <p:ph type="body" sz="half" idx="19"/>
          </p:nvPr>
        </p:nvSpPr>
        <p:spPr>
          <a:xfrm>
            <a:off x="3425733" y="4873765"/>
            <a:ext cx="2200805" cy="659189"/>
          </a:xfrm>
        </p:spPr>
        <p:txBody>
          <a:bodyPr anchor="t"/>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25" name="Text Placeholder 4"/>
          <p:cNvSpPr>
            <a:spLocks noGrp="1"/>
          </p:cNvSpPr>
          <p:nvPr>
            <p:ph type="body" sz="quarter" idx="13"/>
          </p:nvPr>
        </p:nvSpPr>
        <p:spPr>
          <a:xfrm>
            <a:off x="5853242" y="4297503"/>
            <a:ext cx="2199085" cy="576262"/>
          </a:xfrm>
        </p:spPr>
        <p:txBody>
          <a:bodyPr anchor="b">
            <a:noAutofit/>
          </a:bodyPr>
          <a:lstStyle>
            <a:lvl1pPr marL="0" indent="0">
              <a:buNone/>
              <a:defRPr sz="1800" b="0">
                <a:gradFill>
                  <a:gsLst>
                    <a:gs pos="34000">
                      <a:schemeClr val="tx1">
                        <a:lumMod val="93000"/>
                      </a:schemeClr>
                    </a:gs>
                    <a:gs pos="0">
                      <a:schemeClr val="bg1">
                        <a:lumMod val="41000"/>
                        <a:lumOff val="59000"/>
                      </a:schemeClr>
                    </a:gs>
                    <a:gs pos="100000">
                      <a:schemeClr val="tx2">
                        <a:lumMod val="0"/>
                        <a:lumOff val="100000"/>
                      </a:schemeClr>
                    </a:gs>
                  </a:gsLst>
                  <a:lin ang="4800000" scaled="0"/>
                </a:gra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26" name="Picture Placeholder 2"/>
          <p:cNvSpPr>
            <a:spLocks noGrp="1" noChangeAspect="1"/>
          </p:cNvSpPr>
          <p:nvPr>
            <p:ph type="pic" idx="22"/>
          </p:nvPr>
        </p:nvSpPr>
        <p:spPr>
          <a:xfrm>
            <a:off x="5853241" y="2256354"/>
            <a:ext cx="2199085" cy="1524000"/>
          </a:xfrm>
          <a:prstGeom prst="roundRect">
            <a:avLst>
              <a:gd name="adj" fmla="val 1858"/>
            </a:avLst>
          </a:prstGeom>
          <a:effectLst>
            <a:outerShdw blurRad="50800" dist="50800" dir="5400000" algn="tl" rotWithShape="0">
              <a:srgbClr val="000000">
                <a:alpha val="43000"/>
              </a:srgbClr>
            </a:outerShdw>
          </a:effectLst>
        </p:spPr>
        <p:txBody>
          <a:bodyPr anchor="t"/>
          <a:lstStyle>
            <a:lvl1pPr marL="0" indent="0" algn="ctr">
              <a:buNone/>
              <a:defRPr sz="1200"/>
            </a:lvl1pPr>
            <a:lvl2pPr marL="342900" indent="0">
              <a:buNone/>
              <a:defRPr sz="1200"/>
            </a:lvl2pPr>
            <a:lvl3pPr marL="685800" indent="0">
              <a:buNone/>
              <a:defRPr sz="1200"/>
            </a:lvl3pPr>
            <a:lvl4pPr marL="1028700" indent="0">
              <a:buNone/>
              <a:defRPr sz="1200"/>
            </a:lvl4pPr>
            <a:lvl5pPr marL="1371600" indent="0">
              <a:buNone/>
              <a:defRPr sz="1200"/>
            </a:lvl5pPr>
            <a:lvl6pPr marL="1714500" indent="0">
              <a:buNone/>
              <a:defRPr sz="1200"/>
            </a:lvl6pPr>
            <a:lvl7pPr marL="2057400" indent="0">
              <a:buNone/>
              <a:defRPr sz="1200"/>
            </a:lvl7pPr>
            <a:lvl8pPr marL="2400300" indent="0">
              <a:buNone/>
              <a:defRPr sz="1200"/>
            </a:lvl8pPr>
            <a:lvl9pPr marL="2743200" indent="0">
              <a:buNone/>
              <a:defRPr sz="1200"/>
            </a:lvl9pPr>
          </a:lstStyle>
          <a:p>
            <a:pPr lvl="0"/>
            <a:r>
              <a:rPr lang="en-US" noProof="0"/>
              <a:t>Click icon to add picture</a:t>
            </a:r>
            <a:endParaRPr lang="en-US" noProof="0" dirty="0"/>
          </a:p>
        </p:txBody>
      </p:sp>
      <p:sp>
        <p:nvSpPr>
          <p:cNvPr id="27" name="Text Placeholder 3"/>
          <p:cNvSpPr>
            <a:spLocks noGrp="1"/>
          </p:cNvSpPr>
          <p:nvPr>
            <p:ph type="body" sz="half" idx="20"/>
          </p:nvPr>
        </p:nvSpPr>
        <p:spPr>
          <a:xfrm>
            <a:off x="5853148" y="4873763"/>
            <a:ext cx="2201998" cy="659189"/>
          </a:xfrm>
        </p:spPr>
        <p:txBody>
          <a:bodyPr anchor="t"/>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12" name="Date Placeholder 3">
            <a:extLst>
              <a:ext uri="{FF2B5EF4-FFF2-40B4-BE49-F238E27FC236}">
                <a16:creationId xmlns:a16="http://schemas.microsoft.com/office/drawing/2014/main" id="{DEC32D81-7865-64BA-7FBC-6D0702A6C50F}"/>
              </a:ext>
            </a:extLst>
          </p:cNvPr>
          <p:cNvSpPr>
            <a:spLocks noGrp="1"/>
          </p:cNvSpPr>
          <p:nvPr>
            <p:ph type="dt" sz="half" idx="23"/>
          </p:nvPr>
        </p:nvSpPr>
        <p:spPr/>
        <p:txBody>
          <a:bodyPr/>
          <a:lstStyle>
            <a:lvl1pPr>
              <a:defRPr/>
            </a:lvl1pPr>
          </a:lstStyle>
          <a:p>
            <a:pPr>
              <a:defRPr/>
            </a:pPr>
            <a:fld id="{9205C1F6-7750-4F59-AF35-EC1AA5A7BE25}" type="datetimeFigureOut">
              <a:rPr lang="en-US"/>
              <a:pPr>
                <a:defRPr/>
              </a:pPr>
              <a:t>5/7/2022</a:t>
            </a:fld>
            <a:endParaRPr lang="en-US"/>
          </a:p>
        </p:txBody>
      </p:sp>
      <p:sp>
        <p:nvSpPr>
          <p:cNvPr id="13" name="Footer Placeholder 4">
            <a:extLst>
              <a:ext uri="{FF2B5EF4-FFF2-40B4-BE49-F238E27FC236}">
                <a16:creationId xmlns:a16="http://schemas.microsoft.com/office/drawing/2014/main" id="{350F5A7B-AAE3-E77F-7FB3-BF6C11567B93}"/>
              </a:ext>
            </a:extLst>
          </p:cNvPr>
          <p:cNvSpPr>
            <a:spLocks noGrp="1"/>
          </p:cNvSpPr>
          <p:nvPr>
            <p:ph type="ftr" sz="quarter" idx="24"/>
          </p:nvPr>
        </p:nvSpPr>
        <p:spPr/>
        <p:txBody>
          <a:bodyPr/>
          <a:lstStyle>
            <a:lvl1pPr>
              <a:defRPr/>
            </a:lvl1pPr>
          </a:lstStyle>
          <a:p>
            <a:pPr>
              <a:defRPr/>
            </a:pPr>
            <a:endParaRPr lang="en-US"/>
          </a:p>
        </p:txBody>
      </p:sp>
      <p:sp>
        <p:nvSpPr>
          <p:cNvPr id="14" name="Slide Number Placeholder 5">
            <a:extLst>
              <a:ext uri="{FF2B5EF4-FFF2-40B4-BE49-F238E27FC236}">
                <a16:creationId xmlns:a16="http://schemas.microsoft.com/office/drawing/2014/main" id="{6CFFA68D-6F0F-BAE7-9110-C72E7994EBAE}"/>
              </a:ext>
            </a:extLst>
          </p:cNvPr>
          <p:cNvSpPr>
            <a:spLocks noGrp="1"/>
          </p:cNvSpPr>
          <p:nvPr>
            <p:ph type="sldNum" sz="quarter" idx="25"/>
          </p:nvPr>
        </p:nvSpPr>
        <p:spPr/>
        <p:txBody>
          <a:bodyPr/>
          <a:lstStyle>
            <a:lvl1pPr>
              <a:defRPr/>
            </a:lvl1pPr>
          </a:lstStyle>
          <a:p>
            <a:pPr>
              <a:defRPr/>
            </a:pPr>
            <a:fld id="{11B52AD3-0278-49AE-972B-9787B4200655}" type="slidenum">
              <a:rPr lang="en-US" altLang="en-US"/>
              <a:pPr>
                <a:defRPr/>
              </a:pPr>
              <a:t>‹#›</a:t>
            </a:fld>
            <a:endParaRPr lang="en-US" altLang="en-US"/>
          </a:p>
        </p:txBody>
      </p:sp>
    </p:spTree>
    <p:extLst>
      <p:ext uri="{BB962C8B-B14F-4D97-AF65-F5344CB8AC3E}">
        <p14:creationId xmlns:p14="http://schemas.microsoft.com/office/powerpoint/2010/main" val="247176507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52FA9231-7101-D147-1B38-2492498EDA39}"/>
              </a:ext>
            </a:extLst>
          </p:cNvPr>
          <p:cNvSpPr>
            <a:spLocks noGrp="1"/>
          </p:cNvSpPr>
          <p:nvPr>
            <p:ph type="dt" sz="half" idx="10"/>
          </p:nvPr>
        </p:nvSpPr>
        <p:spPr/>
        <p:txBody>
          <a:bodyPr/>
          <a:lstStyle>
            <a:lvl1pPr>
              <a:defRPr/>
            </a:lvl1pPr>
          </a:lstStyle>
          <a:p>
            <a:pPr>
              <a:defRPr/>
            </a:pPr>
            <a:fld id="{2689F66C-40C2-437C-8F60-7EC2E31E0725}" type="datetimeFigureOut">
              <a:rPr lang="en-US"/>
              <a:pPr>
                <a:defRPr/>
              </a:pPr>
              <a:t>5/7/2022</a:t>
            </a:fld>
            <a:endParaRPr lang="en-US"/>
          </a:p>
        </p:txBody>
      </p:sp>
      <p:sp>
        <p:nvSpPr>
          <p:cNvPr id="5" name="Footer Placeholder 4">
            <a:extLst>
              <a:ext uri="{FF2B5EF4-FFF2-40B4-BE49-F238E27FC236}">
                <a16:creationId xmlns:a16="http://schemas.microsoft.com/office/drawing/2014/main" id="{37BF6521-34C3-8CF7-0A5A-D346280239F5}"/>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51B6679E-1B80-EB80-4043-B57819DE63C5}"/>
              </a:ext>
            </a:extLst>
          </p:cNvPr>
          <p:cNvSpPr>
            <a:spLocks noGrp="1"/>
          </p:cNvSpPr>
          <p:nvPr>
            <p:ph type="sldNum" sz="quarter" idx="12"/>
          </p:nvPr>
        </p:nvSpPr>
        <p:spPr/>
        <p:txBody>
          <a:bodyPr/>
          <a:lstStyle>
            <a:lvl1pPr>
              <a:defRPr/>
            </a:lvl1pPr>
          </a:lstStyle>
          <a:p>
            <a:pPr>
              <a:defRPr/>
            </a:pPr>
            <a:fld id="{FF2723CD-4882-447F-9F1B-C956123289BE}" type="slidenum">
              <a:rPr lang="en-US" altLang="en-US"/>
              <a:pPr>
                <a:defRPr/>
              </a:pPr>
              <a:t>‹#›</a:t>
            </a:fld>
            <a:endParaRPr lang="en-US" altLang="en-US"/>
          </a:p>
        </p:txBody>
      </p:sp>
    </p:spTree>
    <p:extLst>
      <p:ext uri="{BB962C8B-B14F-4D97-AF65-F5344CB8AC3E}">
        <p14:creationId xmlns:p14="http://schemas.microsoft.com/office/powerpoint/2010/main" val="267133839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28B11402-1998-03CF-1355-B22F215070A1}"/>
              </a:ext>
            </a:extLst>
          </p:cNvPr>
          <p:cNvSpPr>
            <a:spLocks noGrp="1"/>
          </p:cNvSpPr>
          <p:nvPr>
            <p:ph type="dt" sz="half" idx="10"/>
          </p:nvPr>
        </p:nvSpPr>
        <p:spPr/>
        <p:txBody>
          <a:bodyPr/>
          <a:lstStyle>
            <a:lvl1pPr>
              <a:defRPr/>
            </a:lvl1pPr>
          </a:lstStyle>
          <a:p>
            <a:pPr>
              <a:defRPr/>
            </a:pPr>
            <a:fld id="{FE5B436A-5779-4F1F-9027-AA825AD56E24}" type="datetimeFigureOut">
              <a:rPr lang="en-US"/>
              <a:pPr>
                <a:defRPr/>
              </a:pPr>
              <a:t>5/7/2022</a:t>
            </a:fld>
            <a:endParaRPr lang="en-US"/>
          </a:p>
        </p:txBody>
      </p:sp>
      <p:sp>
        <p:nvSpPr>
          <p:cNvPr id="5" name="Footer Placeholder 4">
            <a:extLst>
              <a:ext uri="{FF2B5EF4-FFF2-40B4-BE49-F238E27FC236}">
                <a16:creationId xmlns:a16="http://schemas.microsoft.com/office/drawing/2014/main" id="{FA4E6CD5-69D5-C882-E1EC-AB7A041BA3E9}"/>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4F22D08B-1406-D115-13C9-1FC3EC16951B}"/>
              </a:ext>
            </a:extLst>
          </p:cNvPr>
          <p:cNvSpPr>
            <a:spLocks noGrp="1"/>
          </p:cNvSpPr>
          <p:nvPr>
            <p:ph type="sldNum" sz="quarter" idx="12"/>
          </p:nvPr>
        </p:nvSpPr>
        <p:spPr/>
        <p:txBody>
          <a:bodyPr/>
          <a:lstStyle>
            <a:lvl1pPr>
              <a:defRPr/>
            </a:lvl1pPr>
          </a:lstStyle>
          <a:p>
            <a:pPr>
              <a:defRPr/>
            </a:pPr>
            <a:fld id="{F69B08D7-AEA1-4C6F-BE18-74FC74DDD191}" type="slidenum">
              <a:rPr lang="en-US" altLang="en-US"/>
              <a:pPr>
                <a:defRPr/>
              </a:pPr>
              <a:t>‹#›</a:t>
            </a:fld>
            <a:endParaRPr lang="en-US" altLang="en-US"/>
          </a:p>
        </p:txBody>
      </p:sp>
    </p:spTree>
    <p:extLst>
      <p:ext uri="{BB962C8B-B14F-4D97-AF65-F5344CB8AC3E}">
        <p14:creationId xmlns:p14="http://schemas.microsoft.com/office/powerpoint/2010/main" val="35359024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8"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42422810-CD9F-85AF-ADE7-E6224E260B87}"/>
              </a:ext>
            </a:extLst>
          </p:cNvPr>
          <p:cNvSpPr>
            <a:spLocks noGrp="1"/>
          </p:cNvSpPr>
          <p:nvPr>
            <p:ph type="dt" sz="half" idx="10"/>
          </p:nvPr>
        </p:nvSpPr>
        <p:spPr/>
        <p:txBody>
          <a:bodyPr/>
          <a:lstStyle>
            <a:lvl1pPr>
              <a:defRPr/>
            </a:lvl1pPr>
          </a:lstStyle>
          <a:p>
            <a:pPr>
              <a:defRPr/>
            </a:pPr>
            <a:fld id="{660A11B6-9BAD-4CC8-A3D4-0C764051D5C3}" type="datetimeFigureOut">
              <a:rPr lang="en-US"/>
              <a:pPr>
                <a:defRPr/>
              </a:pPr>
              <a:t>5/7/2022</a:t>
            </a:fld>
            <a:endParaRPr lang="en-US"/>
          </a:p>
        </p:txBody>
      </p:sp>
      <p:sp>
        <p:nvSpPr>
          <p:cNvPr id="5" name="Footer Placeholder 4">
            <a:extLst>
              <a:ext uri="{FF2B5EF4-FFF2-40B4-BE49-F238E27FC236}">
                <a16:creationId xmlns:a16="http://schemas.microsoft.com/office/drawing/2014/main" id="{19DE3B81-978B-0641-7B36-93F9AEAFE663}"/>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76636158-EEC4-2B85-44DC-96D6D4F3CBF0}"/>
              </a:ext>
            </a:extLst>
          </p:cNvPr>
          <p:cNvSpPr>
            <a:spLocks noGrp="1"/>
          </p:cNvSpPr>
          <p:nvPr>
            <p:ph type="sldNum" sz="quarter" idx="12"/>
          </p:nvPr>
        </p:nvSpPr>
        <p:spPr/>
        <p:txBody>
          <a:bodyPr/>
          <a:lstStyle>
            <a:lvl1pPr>
              <a:defRPr/>
            </a:lvl1pPr>
          </a:lstStyle>
          <a:p>
            <a:pPr>
              <a:defRPr/>
            </a:pPr>
            <a:fld id="{BAF54064-BCBD-4A39-88A5-FED2BF626138}" type="slidenum">
              <a:rPr lang="en-US" altLang="en-US"/>
              <a:pPr>
                <a:defRPr/>
              </a:pPr>
              <a:t>‹#›</a:t>
            </a:fld>
            <a:endParaRPr lang="en-US" altLang="en-US"/>
          </a:p>
        </p:txBody>
      </p:sp>
    </p:spTree>
    <p:extLst>
      <p:ext uri="{BB962C8B-B14F-4D97-AF65-F5344CB8AC3E}">
        <p14:creationId xmlns:p14="http://schemas.microsoft.com/office/powerpoint/2010/main" val="41709941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7" name="Title 1"/>
          <p:cNvSpPr>
            <a:spLocks noGrp="1"/>
          </p:cNvSpPr>
          <p:nvPr>
            <p:ph type="ctrTitle"/>
          </p:nvPr>
        </p:nvSpPr>
        <p:spPr>
          <a:xfrm>
            <a:off x="640899" y="4464028"/>
            <a:ext cx="6858000" cy="1194650"/>
          </a:xfrm>
        </p:spPr>
        <p:txBody>
          <a:bodyPr wrap="none" anchor="t"/>
          <a:lstStyle>
            <a:lvl1pPr algn="l">
              <a:defRPr sz="7200" b="0" spc="-225">
                <a:gradFill flip="none" rotWithShape="1">
                  <a:gsLst>
                    <a:gs pos="32000">
                      <a:schemeClr val="tx1">
                        <a:lumMod val="89000"/>
                      </a:schemeClr>
                    </a:gs>
                    <a:gs pos="0">
                      <a:schemeClr val="bg1">
                        <a:lumMod val="47000"/>
                        <a:lumOff val="53000"/>
                      </a:schemeClr>
                    </a:gs>
                    <a:gs pos="100000">
                      <a:schemeClr val="tx2">
                        <a:lumMod val="0"/>
                        <a:lumOff val="100000"/>
                      </a:schemeClr>
                    </a:gs>
                  </a:gsLst>
                  <a:lin ang="8100000" scaled="1"/>
                  <a:tileRect/>
                </a:gradFill>
                <a:effectLst>
                  <a:outerShdw blurRad="469900" dist="342900" dir="5400000" sy="-20000" rotWithShape="0">
                    <a:prstClr val="black">
                      <a:alpha val="66000"/>
                    </a:prstClr>
                  </a:outerShdw>
                </a:effectLst>
                <a:latin typeface="+mj-lt"/>
              </a:defRPr>
            </a:lvl1pPr>
          </a:lstStyle>
          <a:p>
            <a:r>
              <a:rPr lang="en-US"/>
              <a:t>Click to edit Master title style</a:t>
            </a:r>
            <a:endParaRPr lang="en-US" dirty="0"/>
          </a:p>
        </p:txBody>
      </p:sp>
      <p:sp>
        <p:nvSpPr>
          <p:cNvPr id="8" name="Subtitle 2"/>
          <p:cNvSpPr>
            <a:spLocks noGrp="1"/>
          </p:cNvSpPr>
          <p:nvPr>
            <p:ph type="subTitle" idx="1"/>
          </p:nvPr>
        </p:nvSpPr>
        <p:spPr>
          <a:xfrm>
            <a:off x="640899" y="3829878"/>
            <a:ext cx="6858000" cy="617822"/>
          </a:xfrm>
        </p:spPr>
        <p:txBody>
          <a:bodyPr anchor="b"/>
          <a:lstStyle>
            <a:lvl1pPr marL="0" indent="0" algn="l">
              <a:buNone/>
              <a:defRPr sz="2400" b="0">
                <a:gradFill flip="none" rotWithShape="1">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tileRect/>
                </a:gradFill>
                <a:latin typeface="+mj-lt"/>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a:extLst>
              <a:ext uri="{FF2B5EF4-FFF2-40B4-BE49-F238E27FC236}">
                <a16:creationId xmlns:a16="http://schemas.microsoft.com/office/drawing/2014/main" id="{D22FF6E5-2E45-5278-1700-E984F941E35C}"/>
              </a:ext>
            </a:extLst>
          </p:cNvPr>
          <p:cNvSpPr>
            <a:spLocks noGrp="1"/>
          </p:cNvSpPr>
          <p:nvPr>
            <p:ph type="dt" sz="half" idx="10"/>
          </p:nvPr>
        </p:nvSpPr>
        <p:spPr/>
        <p:txBody>
          <a:bodyPr/>
          <a:lstStyle>
            <a:lvl1pPr>
              <a:defRPr/>
            </a:lvl1pPr>
          </a:lstStyle>
          <a:p>
            <a:pPr>
              <a:defRPr/>
            </a:pPr>
            <a:fld id="{E811C083-EE05-4FE1-B114-42496EED45E1}" type="datetimeFigureOut">
              <a:rPr lang="en-US"/>
              <a:pPr>
                <a:defRPr/>
              </a:pPr>
              <a:t>5/7/2022</a:t>
            </a:fld>
            <a:endParaRPr lang="en-US"/>
          </a:p>
        </p:txBody>
      </p:sp>
      <p:sp>
        <p:nvSpPr>
          <p:cNvPr id="5" name="Footer Placeholder 4">
            <a:extLst>
              <a:ext uri="{FF2B5EF4-FFF2-40B4-BE49-F238E27FC236}">
                <a16:creationId xmlns:a16="http://schemas.microsoft.com/office/drawing/2014/main" id="{40A3EE5F-15FF-7F74-3B0B-0A443FA6932F}"/>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F03450B5-4A15-AB26-F242-76C4417C6DD1}"/>
              </a:ext>
            </a:extLst>
          </p:cNvPr>
          <p:cNvSpPr>
            <a:spLocks noGrp="1"/>
          </p:cNvSpPr>
          <p:nvPr>
            <p:ph type="sldNum" sz="quarter" idx="12"/>
          </p:nvPr>
        </p:nvSpPr>
        <p:spPr/>
        <p:txBody>
          <a:bodyPr/>
          <a:lstStyle>
            <a:lvl1pPr>
              <a:defRPr/>
            </a:lvl1pPr>
          </a:lstStyle>
          <a:p>
            <a:pPr>
              <a:defRPr/>
            </a:pPr>
            <a:fld id="{08EB34AE-F67E-4DA1-9C64-44F3092502E8}" type="slidenum">
              <a:rPr lang="en-US" altLang="en-US"/>
              <a:pPr>
                <a:defRPr/>
              </a:pPr>
              <a:t>‹#›</a:t>
            </a:fld>
            <a:endParaRPr lang="en-US" altLang="en-US"/>
          </a:p>
        </p:txBody>
      </p:sp>
    </p:spTree>
    <p:extLst>
      <p:ext uri="{BB962C8B-B14F-4D97-AF65-F5344CB8AC3E}">
        <p14:creationId xmlns:p14="http://schemas.microsoft.com/office/powerpoint/2010/main" val="26061572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40000" y="1825625"/>
            <a:ext cx="3768912"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739880" y="1825625"/>
            <a:ext cx="377547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3">
            <a:extLst>
              <a:ext uri="{FF2B5EF4-FFF2-40B4-BE49-F238E27FC236}">
                <a16:creationId xmlns:a16="http://schemas.microsoft.com/office/drawing/2014/main" id="{5D355E9F-114A-F837-D603-FED70D2EEBCC}"/>
              </a:ext>
            </a:extLst>
          </p:cNvPr>
          <p:cNvSpPr>
            <a:spLocks noGrp="1"/>
          </p:cNvSpPr>
          <p:nvPr>
            <p:ph type="dt" sz="half" idx="10"/>
          </p:nvPr>
        </p:nvSpPr>
        <p:spPr/>
        <p:txBody>
          <a:bodyPr/>
          <a:lstStyle>
            <a:lvl1pPr>
              <a:defRPr/>
            </a:lvl1pPr>
          </a:lstStyle>
          <a:p>
            <a:pPr>
              <a:defRPr/>
            </a:pPr>
            <a:fld id="{A86BF2F1-D4B9-4116-BD52-4F87EE66A524}" type="datetimeFigureOut">
              <a:rPr lang="en-US"/>
              <a:pPr>
                <a:defRPr/>
              </a:pPr>
              <a:t>5/7/2022</a:t>
            </a:fld>
            <a:endParaRPr lang="en-US"/>
          </a:p>
        </p:txBody>
      </p:sp>
      <p:sp>
        <p:nvSpPr>
          <p:cNvPr id="6" name="Footer Placeholder 4">
            <a:extLst>
              <a:ext uri="{FF2B5EF4-FFF2-40B4-BE49-F238E27FC236}">
                <a16:creationId xmlns:a16="http://schemas.microsoft.com/office/drawing/2014/main" id="{8760C628-51C5-2E4A-D9A8-16864A9971C3}"/>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EBB6BE4C-48E8-12AF-FBDE-B6FF0BE752CE}"/>
              </a:ext>
            </a:extLst>
          </p:cNvPr>
          <p:cNvSpPr>
            <a:spLocks noGrp="1"/>
          </p:cNvSpPr>
          <p:nvPr>
            <p:ph type="sldNum" sz="quarter" idx="12"/>
          </p:nvPr>
        </p:nvSpPr>
        <p:spPr/>
        <p:txBody>
          <a:bodyPr/>
          <a:lstStyle>
            <a:lvl1pPr>
              <a:defRPr/>
            </a:lvl1pPr>
          </a:lstStyle>
          <a:p>
            <a:pPr>
              <a:defRPr/>
            </a:pPr>
            <a:fld id="{7C51BFD8-476C-470B-B935-AFDC0F735593}" type="slidenum">
              <a:rPr lang="en-US" altLang="en-US"/>
              <a:pPr>
                <a:defRPr/>
              </a:pPr>
              <a:t>‹#›</a:t>
            </a:fld>
            <a:endParaRPr lang="en-US" altLang="en-US"/>
          </a:p>
        </p:txBody>
      </p:sp>
    </p:spTree>
    <p:extLst>
      <p:ext uri="{BB962C8B-B14F-4D97-AF65-F5344CB8AC3E}">
        <p14:creationId xmlns:p14="http://schemas.microsoft.com/office/powerpoint/2010/main" val="17652107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40000" y="1681163"/>
            <a:ext cx="3768912" cy="823912"/>
          </a:xfrm>
        </p:spPr>
        <p:txBody>
          <a:bodyPr anchor="b"/>
          <a:lstStyle>
            <a:lvl1pPr marL="0" indent="0">
              <a:buNone/>
              <a:defRPr sz="2000" b="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840000" y="2505075"/>
            <a:ext cx="3768912"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739880" y="1681163"/>
            <a:ext cx="3776661" cy="823912"/>
          </a:xfrm>
        </p:spPr>
        <p:txBody>
          <a:bodyPr anchor="b"/>
          <a:lstStyle>
            <a:lvl1pPr>
              <a:buNone/>
              <a:defRPr lang="en-US" sz="2000" b="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stStyle>
          <a:p>
            <a:pPr lvl="0"/>
            <a:r>
              <a:rPr lang="en-US"/>
              <a:t>Click to edit Master text styles</a:t>
            </a:r>
          </a:p>
        </p:txBody>
      </p:sp>
      <p:sp>
        <p:nvSpPr>
          <p:cNvPr id="6" name="Content Placeholder 5"/>
          <p:cNvSpPr>
            <a:spLocks noGrp="1"/>
          </p:cNvSpPr>
          <p:nvPr>
            <p:ph sz="quarter" idx="4"/>
          </p:nvPr>
        </p:nvSpPr>
        <p:spPr>
          <a:xfrm>
            <a:off x="4739880" y="2505075"/>
            <a:ext cx="377666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3">
            <a:extLst>
              <a:ext uri="{FF2B5EF4-FFF2-40B4-BE49-F238E27FC236}">
                <a16:creationId xmlns:a16="http://schemas.microsoft.com/office/drawing/2014/main" id="{41702FB3-6E0D-92AD-A675-5F8058CE0543}"/>
              </a:ext>
            </a:extLst>
          </p:cNvPr>
          <p:cNvSpPr>
            <a:spLocks noGrp="1"/>
          </p:cNvSpPr>
          <p:nvPr>
            <p:ph type="dt" sz="half" idx="10"/>
          </p:nvPr>
        </p:nvSpPr>
        <p:spPr/>
        <p:txBody>
          <a:bodyPr/>
          <a:lstStyle>
            <a:lvl1pPr>
              <a:defRPr/>
            </a:lvl1pPr>
          </a:lstStyle>
          <a:p>
            <a:pPr>
              <a:defRPr/>
            </a:pPr>
            <a:fld id="{C46B8D05-01BB-43AE-B9C4-31AA9B9AE7CA}" type="datetimeFigureOut">
              <a:rPr lang="en-US"/>
              <a:pPr>
                <a:defRPr/>
              </a:pPr>
              <a:t>5/7/2022</a:t>
            </a:fld>
            <a:endParaRPr lang="en-US"/>
          </a:p>
        </p:txBody>
      </p:sp>
      <p:sp>
        <p:nvSpPr>
          <p:cNvPr id="8" name="Footer Placeholder 4">
            <a:extLst>
              <a:ext uri="{FF2B5EF4-FFF2-40B4-BE49-F238E27FC236}">
                <a16:creationId xmlns:a16="http://schemas.microsoft.com/office/drawing/2014/main" id="{42BEF3AE-6801-C4B7-7628-4FB93894DE45}"/>
              </a:ext>
            </a:extLst>
          </p:cNvPr>
          <p:cNvSpPr>
            <a:spLocks noGrp="1"/>
          </p:cNvSpPr>
          <p:nvPr>
            <p:ph type="ftr" sz="quarter" idx="11"/>
          </p:nvPr>
        </p:nvSpPr>
        <p:spPr/>
        <p:txBody>
          <a:bodyPr/>
          <a:lstStyle>
            <a:lvl1pPr>
              <a:defRPr/>
            </a:lvl1pPr>
          </a:lstStyle>
          <a:p>
            <a:pPr>
              <a:defRPr/>
            </a:pPr>
            <a:endParaRPr lang="en-US"/>
          </a:p>
        </p:txBody>
      </p:sp>
      <p:sp>
        <p:nvSpPr>
          <p:cNvPr id="9" name="Slide Number Placeholder 5">
            <a:extLst>
              <a:ext uri="{FF2B5EF4-FFF2-40B4-BE49-F238E27FC236}">
                <a16:creationId xmlns:a16="http://schemas.microsoft.com/office/drawing/2014/main" id="{8379693F-265A-A937-2CAD-D3CE5AB84868}"/>
              </a:ext>
            </a:extLst>
          </p:cNvPr>
          <p:cNvSpPr>
            <a:spLocks noGrp="1"/>
          </p:cNvSpPr>
          <p:nvPr>
            <p:ph type="sldNum" sz="quarter" idx="12"/>
          </p:nvPr>
        </p:nvSpPr>
        <p:spPr/>
        <p:txBody>
          <a:bodyPr/>
          <a:lstStyle>
            <a:lvl1pPr>
              <a:defRPr/>
            </a:lvl1pPr>
          </a:lstStyle>
          <a:p>
            <a:pPr>
              <a:defRPr/>
            </a:pPr>
            <a:fld id="{8D201989-DAAD-403D-B12E-F8525F3F3F15}" type="slidenum">
              <a:rPr lang="en-US" altLang="en-US"/>
              <a:pPr>
                <a:defRPr/>
              </a:pPr>
              <a:t>‹#›</a:t>
            </a:fld>
            <a:endParaRPr lang="en-US" altLang="en-US"/>
          </a:p>
        </p:txBody>
      </p:sp>
    </p:spTree>
    <p:extLst>
      <p:ext uri="{BB962C8B-B14F-4D97-AF65-F5344CB8AC3E}">
        <p14:creationId xmlns:p14="http://schemas.microsoft.com/office/powerpoint/2010/main" val="42107838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3">
            <a:extLst>
              <a:ext uri="{FF2B5EF4-FFF2-40B4-BE49-F238E27FC236}">
                <a16:creationId xmlns:a16="http://schemas.microsoft.com/office/drawing/2014/main" id="{2C4A7CB3-B1D2-3CF3-DCAA-E3BBDA00AF6C}"/>
              </a:ext>
            </a:extLst>
          </p:cNvPr>
          <p:cNvSpPr>
            <a:spLocks noGrp="1"/>
          </p:cNvSpPr>
          <p:nvPr>
            <p:ph type="dt" sz="half" idx="10"/>
          </p:nvPr>
        </p:nvSpPr>
        <p:spPr/>
        <p:txBody>
          <a:bodyPr/>
          <a:lstStyle>
            <a:lvl1pPr>
              <a:defRPr/>
            </a:lvl1pPr>
          </a:lstStyle>
          <a:p>
            <a:pPr>
              <a:defRPr/>
            </a:pPr>
            <a:fld id="{05823E51-20E4-4BCB-938B-921572ACCB85}" type="datetimeFigureOut">
              <a:rPr lang="en-US"/>
              <a:pPr>
                <a:defRPr/>
              </a:pPr>
              <a:t>5/7/2022</a:t>
            </a:fld>
            <a:endParaRPr lang="en-US"/>
          </a:p>
        </p:txBody>
      </p:sp>
      <p:sp>
        <p:nvSpPr>
          <p:cNvPr id="4" name="Footer Placeholder 4">
            <a:extLst>
              <a:ext uri="{FF2B5EF4-FFF2-40B4-BE49-F238E27FC236}">
                <a16:creationId xmlns:a16="http://schemas.microsoft.com/office/drawing/2014/main" id="{1011F5E6-6468-DD1B-CB44-CB5AA15EA0CB}"/>
              </a:ext>
            </a:extLst>
          </p:cNvPr>
          <p:cNvSpPr>
            <a:spLocks noGrp="1"/>
          </p:cNvSpPr>
          <p:nvPr>
            <p:ph type="ftr" sz="quarter" idx="11"/>
          </p:nvPr>
        </p:nvSpPr>
        <p:spPr/>
        <p:txBody>
          <a:bodyPr/>
          <a:lstStyle>
            <a:lvl1pPr>
              <a:defRPr/>
            </a:lvl1pPr>
          </a:lstStyle>
          <a:p>
            <a:pPr>
              <a:defRPr/>
            </a:pPr>
            <a:endParaRPr lang="en-US"/>
          </a:p>
        </p:txBody>
      </p:sp>
      <p:sp>
        <p:nvSpPr>
          <p:cNvPr id="5" name="Slide Number Placeholder 5">
            <a:extLst>
              <a:ext uri="{FF2B5EF4-FFF2-40B4-BE49-F238E27FC236}">
                <a16:creationId xmlns:a16="http://schemas.microsoft.com/office/drawing/2014/main" id="{8895A2E5-5F68-8FE7-D5DA-10202FAACD71}"/>
              </a:ext>
            </a:extLst>
          </p:cNvPr>
          <p:cNvSpPr>
            <a:spLocks noGrp="1"/>
          </p:cNvSpPr>
          <p:nvPr>
            <p:ph type="sldNum" sz="quarter" idx="12"/>
          </p:nvPr>
        </p:nvSpPr>
        <p:spPr/>
        <p:txBody>
          <a:bodyPr/>
          <a:lstStyle>
            <a:lvl1pPr>
              <a:defRPr/>
            </a:lvl1pPr>
          </a:lstStyle>
          <a:p>
            <a:pPr>
              <a:defRPr/>
            </a:pPr>
            <a:fld id="{6DFEE6C9-A9E1-4ED9-9A57-6F14EC862F03}" type="slidenum">
              <a:rPr lang="en-US" altLang="en-US"/>
              <a:pPr>
                <a:defRPr/>
              </a:pPr>
              <a:t>‹#›</a:t>
            </a:fld>
            <a:endParaRPr lang="en-US" altLang="en-US"/>
          </a:p>
        </p:txBody>
      </p:sp>
    </p:spTree>
    <p:extLst>
      <p:ext uri="{BB962C8B-B14F-4D97-AF65-F5344CB8AC3E}">
        <p14:creationId xmlns:p14="http://schemas.microsoft.com/office/powerpoint/2010/main" val="28248362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48A0D646-89F9-01DB-A7CD-22EC3911FAC5}"/>
              </a:ext>
            </a:extLst>
          </p:cNvPr>
          <p:cNvSpPr>
            <a:spLocks noGrp="1"/>
          </p:cNvSpPr>
          <p:nvPr>
            <p:ph type="dt" sz="half" idx="10"/>
          </p:nvPr>
        </p:nvSpPr>
        <p:spPr/>
        <p:txBody>
          <a:bodyPr/>
          <a:lstStyle>
            <a:lvl1pPr>
              <a:defRPr/>
            </a:lvl1pPr>
          </a:lstStyle>
          <a:p>
            <a:pPr>
              <a:defRPr/>
            </a:pPr>
            <a:fld id="{4FEE6161-C631-4C25-A8DB-7CEA4CCAA77C}" type="datetimeFigureOut">
              <a:rPr lang="en-US"/>
              <a:pPr>
                <a:defRPr/>
              </a:pPr>
              <a:t>5/7/2022</a:t>
            </a:fld>
            <a:endParaRPr lang="en-US"/>
          </a:p>
        </p:txBody>
      </p:sp>
      <p:sp>
        <p:nvSpPr>
          <p:cNvPr id="3" name="Footer Placeholder 4">
            <a:extLst>
              <a:ext uri="{FF2B5EF4-FFF2-40B4-BE49-F238E27FC236}">
                <a16:creationId xmlns:a16="http://schemas.microsoft.com/office/drawing/2014/main" id="{6A0084AA-5C2E-1976-E046-6CB4FC1BD0F0}"/>
              </a:ext>
            </a:extLst>
          </p:cNvPr>
          <p:cNvSpPr>
            <a:spLocks noGrp="1"/>
          </p:cNvSpPr>
          <p:nvPr>
            <p:ph type="ftr" sz="quarter" idx="11"/>
          </p:nvPr>
        </p:nvSpPr>
        <p:spPr/>
        <p:txBody>
          <a:bodyPr/>
          <a:lstStyle>
            <a:lvl1pPr>
              <a:defRPr/>
            </a:lvl1pPr>
          </a:lstStyle>
          <a:p>
            <a:pPr>
              <a:defRPr/>
            </a:pPr>
            <a:endParaRPr lang="en-US"/>
          </a:p>
        </p:txBody>
      </p:sp>
      <p:sp>
        <p:nvSpPr>
          <p:cNvPr id="4" name="Slide Number Placeholder 5">
            <a:extLst>
              <a:ext uri="{FF2B5EF4-FFF2-40B4-BE49-F238E27FC236}">
                <a16:creationId xmlns:a16="http://schemas.microsoft.com/office/drawing/2014/main" id="{500C2E48-7ABE-4D94-D013-58FB5B27F225}"/>
              </a:ext>
            </a:extLst>
          </p:cNvPr>
          <p:cNvSpPr>
            <a:spLocks noGrp="1"/>
          </p:cNvSpPr>
          <p:nvPr>
            <p:ph type="sldNum" sz="quarter" idx="12"/>
          </p:nvPr>
        </p:nvSpPr>
        <p:spPr/>
        <p:txBody>
          <a:bodyPr/>
          <a:lstStyle>
            <a:lvl1pPr>
              <a:defRPr/>
            </a:lvl1pPr>
          </a:lstStyle>
          <a:p>
            <a:pPr>
              <a:defRPr/>
            </a:pPr>
            <a:fld id="{CFC0E9AB-9FB1-4504-B97E-679CA48C07A9}" type="slidenum">
              <a:rPr lang="en-US" altLang="en-US"/>
              <a:pPr>
                <a:defRPr/>
              </a:pPr>
              <a:t>‹#›</a:t>
            </a:fld>
            <a:endParaRPr lang="en-US" altLang="en-US"/>
          </a:p>
        </p:txBody>
      </p:sp>
    </p:spTree>
    <p:extLst>
      <p:ext uri="{BB962C8B-B14F-4D97-AF65-F5344CB8AC3E}">
        <p14:creationId xmlns:p14="http://schemas.microsoft.com/office/powerpoint/2010/main" val="31668454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40000" y="2057400"/>
            <a:ext cx="2739019" cy="3811588"/>
          </a:xfrm>
        </p:spPr>
        <p:txBody>
          <a:bodyPr/>
          <a:lstStyle>
            <a:lvl1pPr marL="0" indent="0">
              <a:buNone/>
              <a:defRPr sz="1400">
                <a:gradFill>
                  <a:gsLst>
                    <a:gs pos="15000">
                      <a:schemeClr val="tx2"/>
                    </a:gs>
                    <a:gs pos="73000">
                      <a:schemeClr val="tx2">
                        <a:lumMod val="60000"/>
                        <a:lumOff val="40000"/>
                      </a:schemeClr>
                    </a:gs>
                    <a:gs pos="0">
                      <a:schemeClr val="tx1"/>
                    </a:gs>
                    <a:gs pos="100000">
                      <a:schemeClr val="tx2">
                        <a:lumMod val="0"/>
                        <a:lumOff val="100000"/>
                      </a:schemeClr>
                    </a:gs>
                  </a:gsLst>
                  <a:lin ang="16200000" scaled="1"/>
                </a:gradFill>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3">
            <a:extLst>
              <a:ext uri="{FF2B5EF4-FFF2-40B4-BE49-F238E27FC236}">
                <a16:creationId xmlns:a16="http://schemas.microsoft.com/office/drawing/2014/main" id="{D445261E-5439-49EE-7C02-3EC5FB82493B}"/>
              </a:ext>
            </a:extLst>
          </p:cNvPr>
          <p:cNvSpPr>
            <a:spLocks noGrp="1"/>
          </p:cNvSpPr>
          <p:nvPr>
            <p:ph type="dt" sz="half" idx="10"/>
          </p:nvPr>
        </p:nvSpPr>
        <p:spPr/>
        <p:txBody>
          <a:bodyPr/>
          <a:lstStyle>
            <a:lvl1pPr>
              <a:defRPr/>
            </a:lvl1pPr>
          </a:lstStyle>
          <a:p>
            <a:pPr>
              <a:defRPr/>
            </a:pPr>
            <a:fld id="{830EE06F-2A09-4706-B541-D6971427351F}" type="datetimeFigureOut">
              <a:rPr lang="en-US"/>
              <a:pPr>
                <a:defRPr/>
              </a:pPr>
              <a:t>5/7/2022</a:t>
            </a:fld>
            <a:endParaRPr lang="en-US"/>
          </a:p>
        </p:txBody>
      </p:sp>
      <p:sp>
        <p:nvSpPr>
          <p:cNvPr id="6" name="Footer Placeholder 4">
            <a:extLst>
              <a:ext uri="{FF2B5EF4-FFF2-40B4-BE49-F238E27FC236}">
                <a16:creationId xmlns:a16="http://schemas.microsoft.com/office/drawing/2014/main" id="{69413DD1-6EBF-16CD-4DB7-576A01DC3874}"/>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6EF4AD0B-1EEC-C533-BE0A-4E9F4EBC2CFE}"/>
              </a:ext>
            </a:extLst>
          </p:cNvPr>
          <p:cNvSpPr>
            <a:spLocks noGrp="1"/>
          </p:cNvSpPr>
          <p:nvPr>
            <p:ph type="sldNum" sz="quarter" idx="12"/>
          </p:nvPr>
        </p:nvSpPr>
        <p:spPr/>
        <p:txBody>
          <a:bodyPr/>
          <a:lstStyle>
            <a:lvl1pPr>
              <a:defRPr/>
            </a:lvl1pPr>
          </a:lstStyle>
          <a:p>
            <a:pPr>
              <a:defRPr/>
            </a:pPr>
            <a:fld id="{36D58C0C-9065-4C01-9B54-4E71F2A3D0AC}" type="slidenum">
              <a:rPr lang="en-US" altLang="en-US"/>
              <a:pPr>
                <a:defRPr/>
              </a:pPr>
              <a:t>‹#›</a:t>
            </a:fld>
            <a:endParaRPr lang="en-US" altLang="en-US"/>
          </a:p>
        </p:txBody>
      </p:sp>
    </p:spTree>
    <p:extLst>
      <p:ext uri="{BB962C8B-B14F-4D97-AF65-F5344CB8AC3E}">
        <p14:creationId xmlns:p14="http://schemas.microsoft.com/office/powerpoint/2010/main" val="9522941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pPr lvl="0"/>
            <a:r>
              <a:rPr lang="en-US" noProof="0"/>
              <a:t>Click icon to add picture</a:t>
            </a:r>
            <a:endParaRPr lang="en-US" noProof="0" dirty="0"/>
          </a:p>
        </p:txBody>
      </p:sp>
      <p:sp>
        <p:nvSpPr>
          <p:cNvPr id="4" name="Text Placeholder 3"/>
          <p:cNvSpPr>
            <a:spLocks noGrp="1"/>
          </p:cNvSpPr>
          <p:nvPr>
            <p:ph type="body" sz="half" idx="2"/>
          </p:nvPr>
        </p:nvSpPr>
        <p:spPr>
          <a:xfrm>
            <a:off x="840000" y="2057400"/>
            <a:ext cx="2739019" cy="3811588"/>
          </a:xfrm>
        </p:spPr>
        <p:txBody>
          <a:bodyPr/>
          <a:lstStyle>
            <a:lvl1pPr marL="0" indent="0">
              <a:buNone/>
              <a:defRPr sz="1400">
                <a:gradFill>
                  <a:gsLst>
                    <a:gs pos="15000">
                      <a:schemeClr val="tx2"/>
                    </a:gs>
                    <a:gs pos="73000">
                      <a:schemeClr val="tx2">
                        <a:lumMod val="60000"/>
                        <a:lumOff val="40000"/>
                      </a:schemeClr>
                    </a:gs>
                    <a:gs pos="0">
                      <a:schemeClr val="tx1"/>
                    </a:gs>
                    <a:gs pos="100000">
                      <a:schemeClr val="tx2">
                        <a:lumMod val="0"/>
                        <a:lumOff val="100000"/>
                      </a:schemeClr>
                    </a:gs>
                  </a:gsLst>
                  <a:lin ang="16200000" scaled="1"/>
                </a:gradFill>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3">
            <a:extLst>
              <a:ext uri="{FF2B5EF4-FFF2-40B4-BE49-F238E27FC236}">
                <a16:creationId xmlns:a16="http://schemas.microsoft.com/office/drawing/2014/main" id="{FC60F427-C7C0-E0F2-C85C-BFE4D707D123}"/>
              </a:ext>
            </a:extLst>
          </p:cNvPr>
          <p:cNvSpPr>
            <a:spLocks noGrp="1"/>
          </p:cNvSpPr>
          <p:nvPr>
            <p:ph type="dt" sz="half" idx="10"/>
          </p:nvPr>
        </p:nvSpPr>
        <p:spPr/>
        <p:txBody>
          <a:bodyPr/>
          <a:lstStyle>
            <a:lvl1pPr>
              <a:defRPr/>
            </a:lvl1pPr>
          </a:lstStyle>
          <a:p>
            <a:pPr>
              <a:defRPr/>
            </a:pPr>
            <a:fld id="{2B97226A-2215-430C-AC81-46346D3EFAFC}" type="datetimeFigureOut">
              <a:rPr lang="en-US"/>
              <a:pPr>
                <a:defRPr/>
              </a:pPr>
              <a:t>5/7/2022</a:t>
            </a:fld>
            <a:endParaRPr lang="en-US"/>
          </a:p>
        </p:txBody>
      </p:sp>
      <p:sp>
        <p:nvSpPr>
          <p:cNvPr id="6" name="Footer Placeholder 4">
            <a:extLst>
              <a:ext uri="{FF2B5EF4-FFF2-40B4-BE49-F238E27FC236}">
                <a16:creationId xmlns:a16="http://schemas.microsoft.com/office/drawing/2014/main" id="{68D6C000-CCF1-C955-8725-9C6610AAB963}"/>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B013CC23-92AB-36BE-91A4-5A2E02B3294C}"/>
              </a:ext>
            </a:extLst>
          </p:cNvPr>
          <p:cNvSpPr>
            <a:spLocks noGrp="1"/>
          </p:cNvSpPr>
          <p:nvPr>
            <p:ph type="sldNum" sz="quarter" idx="12"/>
          </p:nvPr>
        </p:nvSpPr>
        <p:spPr/>
        <p:txBody>
          <a:bodyPr/>
          <a:lstStyle>
            <a:lvl1pPr>
              <a:defRPr/>
            </a:lvl1pPr>
          </a:lstStyle>
          <a:p>
            <a:pPr>
              <a:defRPr/>
            </a:pPr>
            <a:fld id="{F2B9FB18-4247-41B4-BD12-541258C9F3C7}" type="slidenum">
              <a:rPr lang="en-US" altLang="en-US"/>
              <a:pPr>
                <a:defRPr/>
              </a:pPr>
              <a:t>‹#›</a:t>
            </a:fld>
            <a:endParaRPr lang="en-US" altLang="en-US"/>
          </a:p>
        </p:txBody>
      </p:sp>
    </p:spTree>
    <p:extLst>
      <p:ext uri="{BB962C8B-B14F-4D97-AF65-F5344CB8AC3E}">
        <p14:creationId xmlns:p14="http://schemas.microsoft.com/office/powerpoint/2010/main" val="33991677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9"/>
          <a:srcRect/>
          <a:stretch>
            <a:fillRect/>
          </a:stretch>
        </a:blip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03B34AA-BEF7-3410-1AA0-666409F991AB}"/>
              </a:ext>
            </a:extLst>
          </p:cNvPr>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50D016E0-143A-1430-E9D8-280AC2436F4D}"/>
              </a:ext>
            </a:extLst>
          </p:cNvPr>
          <p:cNvSpPr>
            <a:spLocks noGrp="1"/>
          </p:cNvSpPr>
          <p:nvPr>
            <p:ph type="body" idx="1"/>
          </p:nvPr>
        </p:nvSpPr>
        <p:spPr>
          <a:xfrm>
            <a:off x="839788" y="1825625"/>
            <a:ext cx="7675562"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6B850666-3A47-05CE-B07D-0984CC873372}"/>
              </a:ext>
            </a:extLst>
          </p:cNvPr>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eaLnBrk="1" fontAlgn="auto" hangingPunct="1">
              <a:spcBef>
                <a:spcPts val="0"/>
              </a:spcBef>
              <a:spcAft>
                <a:spcPts val="0"/>
              </a:spcAft>
              <a:defRPr sz="900">
                <a:gradFill flip="none" rotWithShape="1">
                  <a:gsLst>
                    <a:gs pos="28000">
                      <a:schemeClr val="tx1">
                        <a:lumMod val="93000"/>
                      </a:schemeClr>
                    </a:gs>
                    <a:gs pos="0">
                      <a:schemeClr val="bg1">
                        <a:lumMod val="38000"/>
                        <a:lumOff val="62000"/>
                      </a:schemeClr>
                    </a:gs>
                    <a:gs pos="100000">
                      <a:schemeClr val="tx2">
                        <a:lumMod val="0"/>
                        <a:lumOff val="100000"/>
                      </a:schemeClr>
                    </a:gs>
                  </a:gsLst>
                  <a:lin ang="5400000" scaled="1"/>
                  <a:tileRect/>
                </a:gradFill>
                <a:latin typeface="+mn-lt"/>
              </a:defRPr>
            </a:lvl1pPr>
          </a:lstStyle>
          <a:p>
            <a:pPr>
              <a:defRPr/>
            </a:pPr>
            <a:fld id="{550162E8-FBCE-4927-8F3D-FF08BE5AD3F7}" type="datetimeFigureOut">
              <a:rPr lang="en-US"/>
              <a:pPr>
                <a:defRPr/>
              </a:pPr>
              <a:t>5/7/2022</a:t>
            </a:fld>
            <a:endParaRPr lang="en-US"/>
          </a:p>
        </p:txBody>
      </p:sp>
      <p:sp>
        <p:nvSpPr>
          <p:cNvPr id="5" name="Footer Placeholder 4">
            <a:extLst>
              <a:ext uri="{FF2B5EF4-FFF2-40B4-BE49-F238E27FC236}">
                <a16:creationId xmlns:a16="http://schemas.microsoft.com/office/drawing/2014/main" id="{B9389483-D13C-6486-07DB-F0879D899DFC}"/>
              </a:ext>
            </a:extLst>
          </p:cNvPr>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eaLnBrk="1" fontAlgn="auto" hangingPunct="1">
              <a:spcBef>
                <a:spcPts val="0"/>
              </a:spcBef>
              <a:spcAft>
                <a:spcPts val="0"/>
              </a:spcAft>
              <a:defRPr sz="900">
                <a:gradFill flip="none" rotWithShape="1">
                  <a:gsLst>
                    <a:gs pos="28000">
                      <a:schemeClr val="tx1">
                        <a:lumMod val="93000"/>
                      </a:schemeClr>
                    </a:gs>
                    <a:gs pos="0">
                      <a:schemeClr val="bg1">
                        <a:lumMod val="38000"/>
                        <a:lumOff val="62000"/>
                      </a:schemeClr>
                    </a:gs>
                    <a:gs pos="100000">
                      <a:schemeClr val="tx2">
                        <a:lumMod val="0"/>
                        <a:lumOff val="100000"/>
                      </a:schemeClr>
                    </a:gs>
                  </a:gsLst>
                  <a:lin ang="5400000" scaled="1"/>
                  <a:tileRect/>
                </a:gradFill>
                <a:latin typeface="+mn-lt"/>
              </a:defRPr>
            </a:lvl1pPr>
          </a:lstStyle>
          <a:p>
            <a:pPr>
              <a:defRPr/>
            </a:pPr>
            <a:endParaRPr lang="en-US"/>
          </a:p>
        </p:txBody>
      </p:sp>
      <p:sp>
        <p:nvSpPr>
          <p:cNvPr id="6" name="Slide Number Placeholder 5">
            <a:extLst>
              <a:ext uri="{FF2B5EF4-FFF2-40B4-BE49-F238E27FC236}">
                <a16:creationId xmlns:a16="http://schemas.microsoft.com/office/drawing/2014/main" id="{5177D076-9644-FCE5-281B-D6896313386F}"/>
              </a:ext>
            </a:extLst>
          </p:cNvPr>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eaLnBrk="1" fontAlgn="auto" hangingPunct="1">
              <a:spcBef>
                <a:spcPts val="0"/>
              </a:spcBef>
              <a:spcAft>
                <a:spcPts val="0"/>
              </a:spcAft>
              <a:defRPr sz="900">
                <a:gradFill flip="none" rotWithShape="1">
                  <a:gsLst>
                    <a:gs pos="28000">
                      <a:schemeClr val="tx1">
                        <a:lumMod val="93000"/>
                      </a:schemeClr>
                    </a:gs>
                    <a:gs pos="0">
                      <a:schemeClr val="bg1">
                        <a:lumMod val="38000"/>
                        <a:lumOff val="62000"/>
                      </a:schemeClr>
                    </a:gs>
                    <a:gs pos="100000">
                      <a:schemeClr val="tx2">
                        <a:lumMod val="0"/>
                        <a:lumOff val="100000"/>
                      </a:schemeClr>
                    </a:gs>
                  </a:gsLst>
                  <a:lin ang="5400000" scaled="1"/>
                  <a:tileRect/>
                </a:gradFill>
                <a:latin typeface="+mn-lt"/>
              </a:defRPr>
            </a:lvl1pPr>
          </a:lstStyle>
          <a:p>
            <a:pPr>
              <a:defRPr/>
            </a:pPr>
            <a:fld id="{627F8169-0041-43FD-BEC8-0BC2878AC5A8}" type="slidenum">
              <a:rPr lang="en-US" altLang="en-US"/>
              <a:pPr>
                <a:defRPr/>
              </a:pPr>
              <a:t>‹#›</a:t>
            </a:fld>
            <a:endParaRPr lang="en-US" altLang="en-US"/>
          </a:p>
        </p:txBody>
      </p:sp>
    </p:spTree>
  </p:cSld>
  <p:clrMap bg1="dk1" tx1="lt1" bg2="dk2" tx2="lt2" accent1="accent1" accent2="accent2" accent3="accent3" accent4="accent4" accent5="accent5" accent6="accent6" hlink="hlink" folHlink="folHlink"/>
  <p:sldLayoutIdLst>
    <p:sldLayoutId id="2147483863" r:id="rId1"/>
    <p:sldLayoutId id="2147483864" r:id="rId2"/>
    <p:sldLayoutId id="2147483865" r:id="rId3"/>
    <p:sldLayoutId id="2147483866" r:id="rId4"/>
    <p:sldLayoutId id="2147483867" r:id="rId5"/>
    <p:sldLayoutId id="2147483868" r:id="rId6"/>
    <p:sldLayoutId id="2147483869" r:id="rId7"/>
    <p:sldLayoutId id="2147483870" r:id="rId8"/>
    <p:sldLayoutId id="2147483871" r:id="rId9"/>
    <p:sldLayoutId id="2147483872" r:id="rId10"/>
    <p:sldLayoutId id="2147483873" r:id="rId11"/>
    <p:sldLayoutId id="2147483879" r:id="rId12"/>
    <p:sldLayoutId id="2147483874" r:id="rId13"/>
    <p:sldLayoutId id="2147483875" r:id="rId14"/>
    <p:sldLayoutId id="2147483876" r:id="rId15"/>
    <p:sldLayoutId id="2147483877" r:id="rId16"/>
    <p:sldLayoutId id="2147483878" r:id="rId17"/>
  </p:sldLayoutIdLst>
  <p:txStyles>
    <p:titleStyle>
      <a:lvl1pPr algn="l" defTabSz="685800" rtl="0" eaLnBrk="0" fontAlgn="base" hangingPunct="0">
        <a:lnSpc>
          <a:spcPct val="90000"/>
        </a:lnSpc>
        <a:spcBef>
          <a:spcPct val="0"/>
        </a:spcBef>
        <a:spcAft>
          <a:spcPct val="0"/>
        </a:spcAft>
        <a:defRPr sz="4400" kern="1200">
          <a:gradFill flip="none" rotWithShape="1">
            <a:gsLst>
              <a:gs pos="28000">
                <a:schemeClr val="tx1">
                  <a:lumMod val="93000"/>
                </a:schemeClr>
              </a:gs>
              <a:gs pos="0">
                <a:schemeClr val="bg1">
                  <a:lumMod val="25000"/>
                  <a:lumOff val="75000"/>
                </a:schemeClr>
              </a:gs>
              <a:gs pos="100000">
                <a:schemeClr val="tx2">
                  <a:lumMod val="0"/>
                  <a:lumOff val="100000"/>
                </a:schemeClr>
              </a:gs>
            </a:gsLst>
            <a:lin ang="4800000" scaled="0"/>
            <a:tileRect/>
          </a:gradFill>
          <a:latin typeface="+mj-lt"/>
          <a:ea typeface="+mj-ea"/>
          <a:cs typeface="+mj-cs"/>
        </a:defRPr>
      </a:lvl1pPr>
      <a:lvl2pPr algn="l" defTabSz="685800" rtl="0" eaLnBrk="0" fontAlgn="base" hangingPunct="0">
        <a:lnSpc>
          <a:spcPct val="90000"/>
        </a:lnSpc>
        <a:spcBef>
          <a:spcPct val="0"/>
        </a:spcBef>
        <a:spcAft>
          <a:spcPct val="0"/>
        </a:spcAft>
        <a:defRPr sz="4400">
          <a:solidFill>
            <a:schemeClr val="tx1"/>
          </a:solidFill>
          <a:latin typeface="Corbel" panose="020B0503020204020204" pitchFamily="34" charset="0"/>
        </a:defRPr>
      </a:lvl2pPr>
      <a:lvl3pPr algn="l" defTabSz="685800" rtl="0" eaLnBrk="0" fontAlgn="base" hangingPunct="0">
        <a:lnSpc>
          <a:spcPct val="90000"/>
        </a:lnSpc>
        <a:spcBef>
          <a:spcPct val="0"/>
        </a:spcBef>
        <a:spcAft>
          <a:spcPct val="0"/>
        </a:spcAft>
        <a:defRPr sz="4400">
          <a:solidFill>
            <a:schemeClr val="tx1"/>
          </a:solidFill>
          <a:latin typeface="Corbel" panose="020B0503020204020204" pitchFamily="34" charset="0"/>
        </a:defRPr>
      </a:lvl3pPr>
      <a:lvl4pPr algn="l" defTabSz="685800" rtl="0" eaLnBrk="0" fontAlgn="base" hangingPunct="0">
        <a:lnSpc>
          <a:spcPct val="90000"/>
        </a:lnSpc>
        <a:spcBef>
          <a:spcPct val="0"/>
        </a:spcBef>
        <a:spcAft>
          <a:spcPct val="0"/>
        </a:spcAft>
        <a:defRPr sz="4400">
          <a:solidFill>
            <a:schemeClr val="tx1"/>
          </a:solidFill>
          <a:latin typeface="Corbel" panose="020B0503020204020204" pitchFamily="34" charset="0"/>
        </a:defRPr>
      </a:lvl4pPr>
      <a:lvl5pPr algn="l" defTabSz="685800" rtl="0" eaLnBrk="0" fontAlgn="base" hangingPunct="0">
        <a:lnSpc>
          <a:spcPct val="90000"/>
        </a:lnSpc>
        <a:spcBef>
          <a:spcPct val="0"/>
        </a:spcBef>
        <a:spcAft>
          <a:spcPct val="0"/>
        </a:spcAft>
        <a:defRPr sz="4400">
          <a:solidFill>
            <a:schemeClr val="tx1"/>
          </a:solidFill>
          <a:latin typeface="Corbel" panose="020B0503020204020204" pitchFamily="34" charset="0"/>
        </a:defRPr>
      </a:lvl5pPr>
      <a:lvl6pPr marL="457200" algn="l" defTabSz="685800" rtl="0" fontAlgn="base">
        <a:lnSpc>
          <a:spcPct val="90000"/>
        </a:lnSpc>
        <a:spcBef>
          <a:spcPct val="0"/>
        </a:spcBef>
        <a:spcAft>
          <a:spcPct val="0"/>
        </a:spcAft>
        <a:defRPr sz="4400">
          <a:solidFill>
            <a:schemeClr val="tx1"/>
          </a:solidFill>
          <a:latin typeface="Corbel" panose="020B0503020204020204" pitchFamily="34" charset="0"/>
        </a:defRPr>
      </a:lvl6pPr>
      <a:lvl7pPr marL="914400" algn="l" defTabSz="685800" rtl="0" fontAlgn="base">
        <a:lnSpc>
          <a:spcPct val="90000"/>
        </a:lnSpc>
        <a:spcBef>
          <a:spcPct val="0"/>
        </a:spcBef>
        <a:spcAft>
          <a:spcPct val="0"/>
        </a:spcAft>
        <a:defRPr sz="4400">
          <a:solidFill>
            <a:schemeClr val="tx1"/>
          </a:solidFill>
          <a:latin typeface="Corbel" panose="020B0503020204020204" pitchFamily="34" charset="0"/>
        </a:defRPr>
      </a:lvl7pPr>
      <a:lvl8pPr marL="1371600" algn="l" defTabSz="685800" rtl="0" fontAlgn="base">
        <a:lnSpc>
          <a:spcPct val="90000"/>
        </a:lnSpc>
        <a:spcBef>
          <a:spcPct val="0"/>
        </a:spcBef>
        <a:spcAft>
          <a:spcPct val="0"/>
        </a:spcAft>
        <a:defRPr sz="4400">
          <a:solidFill>
            <a:schemeClr val="tx1"/>
          </a:solidFill>
          <a:latin typeface="Corbel" panose="020B0503020204020204" pitchFamily="34" charset="0"/>
        </a:defRPr>
      </a:lvl8pPr>
      <a:lvl9pPr marL="1828800" algn="l" defTabSz="685800" rtl="0" fontAlgn="base">
        <a:lnSpc>
          <a:spcPct val="90000"/>
        </a:lnSpc>
        <a:spcBef>
          <a:spcPct val="0"/>
        </a:spcBef>
        <a:spcAft>
          <a:spcPct val="0"/>
        </a:spcAft>
        <a:defRPr sz="4400">
          <a:solidFill>
            <a:schemeClr val="tx1"/>
          </a:solidFill>
          <a:latin typeface="Corbel" panose="020B0503020204020204" pitchFamily="34" charset="0"/>
        </a:defRPr>
      </a:lvl9pPr>
    </p:titleStyle>
    <p:bodyStyle>
      <a:lvl1pPr marL="171450" indent="-171450" algn="l" defTabSz="685800" rtl="0" eaLnBrk="0" fontAlgn="base" hangingPunct="0">
        <a:lnSpc>
          <a:spcPct val="90000"/>
        </a:lnSpc>
        <a:spcBef>
          <a:spcPts val="750"/>
        </a:spcBef>
        <a:spcAft>
          <a:spcPct val="0"/>
        </a:spcAft>
        <a:buFont typeface="Arial" panose="020B0604020202020204" pitchFamily="34" charset="0"/>
        <a:buChar char="•"/>
        <a:defRPr sz="24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1pPr>
      <a:lvl2pPr marL="514350" indent="-171450" algn="l" defTabSz="685800" rtl="0" eaLnBrk="0" fontAlgn="base" hangingPunct="0">
        <a:lnSpc>
          <a:spcPct val="90000"/>
        </a:lnSpc>
        <a:spcBef>
          <a:spcPts val="375"/>
        </a:spcBef>
        <a:spcAft>
          <a:spcPct val="0"/>
        </a:spcAft>
        <a:buFont typeface="Arial" panose="020B0604020202020204" pitchFamily="34" charset="0"/>
        <a:buChar char="•"/>
        <a:defRPr sz="20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2pPr>
      <a:lvl3pPr marL="857250" indent="-171450" algn="l" defTabSz="685800" rtl="0" eaLnBrk="0" fontAlgn="base" hangingPunct="0">
        <a:lnSpc>
          <a:spcPct val="90000"/>
        </a:lnSpc>
        <a:spcBef>
          <a:spcPts val="375"/>
        </a:spcBef>
        <a:spcAft>
          <a:spcPct val="0"/>
        </a:spcAft>
        <a:buFont typeface="Arial" panose="020B0604020202020204" pitchFamily="34" charset="0"/>
        <a:buChar char="•"/>
        <a:defRPr sz="16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3pPr>
      <a:lvl4pPr marL="1200150" indent="-171450" algn="l" defTabSz="685800" rtl="0" eaLnBrk="0" fontAlgn="base" hangingPunct="0">
        <a:lnSpc>
          <a:spcPct val="90000"/>
        </a:lnSpc>
        <a:spcBef>
          <a:spcPts val="375"/>
        </a:spcBef>
        <a:spcAft>
          <a:spcPct val="0"/>
        </a:spcAft>
        <a:buFont typeface="Arial" panose="020B0604020202020204" pitchFamily="34" charset="0"/>
        <a:buChar char="•"/>
        <a:defRPr sz="14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4pPr>
      <a:lvl5pPr marL="1543050" indent="-171450" algn="l" defTabSz="685800" rtl="0" eaLnBrk="0" fontAlgn="base" hangingPunct="0">
        <a:lnSpc>
          <a:spcPct val="90000"/>
        </a:lnSpc>
        <a:spcBef>
          <a:spcPts val="375"/>
        </a:spcBef>
        <a:spcAft>
          <a:spcPct val="0"/>
        </a:spcAft>
        <a:buFont typeface="Arial" panose="020B0604020202020204" pitchFamily="34" charset="0"/>
        <a:buChar char="•"/>
        <a:defRPr sz="14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3">
            <a:extLst>
              <a:ext uri="{FF2B5EF4-FFF2-40B4-BE49-F238E27FC236}">
                <a16:creationId xmlns:a16="http://schemas.microsoft.com/office/drawing/2014/main" id="{A0D9A5F2-4F75-3476-06C7-B9E1973815AF}"/>
              </a:ext>
            </a:extLst>
          </p:cNvPr>
          <p:cNvSpPr>
            <a:spLocks noChangeArrowheads="1"/>
          </p:cNvSpPr>
          <p:nvPr/>
        </p:nvSpPr>
        <p:spPr bwMode="auto">
          <a:xfrm>
            <a:off x="433388" y="3276600"/>
            <a:ext cx="8382000"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orbel" panose="020B0503020204020204" pitchFamily="34" charset="0"/>
              </a:defRPr>
            </a:lvl1pPr>
            <a:lvl2pPr marL="742950" indent="-285750">
              <a:defRPr>
                <a:solidFill>
                  <a:schemeClr val="tx1"/>
                </a:solidFill>
                <a:latin typeface="Corbel" panose="020B0503020204020204" pitchFamily="34" charset="0"/>
              </a:defRPr>
            </a:lvl2pPr>
            <a:lvl3pPr marL="1143000" indent="-228600">
              <a:defRPr>
                <a:solidFill>
                  <a:schemeClr val="tx1"/>
                </a:solidFill>
                <a:latin typeface="Corbel" panose="020B0503020204020204" pitchFamily="34" charset="0"/>
              </a:defRPr>
            </a:lvl3pPr>
            <a:lvl4pPr marL="1600200" indent="-228600">
              <a:defRPr>
                <a:solidFill>
                  <a:schemeClr val="tx1"/>
                </a:solidFill>
                <a:latin typeface="Corbel" panose="020B0503020204020204" pitchFamily="34" charset="0"/>
              </a:defRPr>
            </a:lvl4pPr>
            <a:lvl5pPr marL="2057400" indent="-228600">
              <a:defRPr>
                <a:solidFill>
                  <a:schemeClr val="tx1"/>
                </a:solidFill>
                <a:latin typeface="Corbel" panose="020B0503020204020204" pitchFamily="34" charset="0"/>
              </a:defRPr>
            </a:lvl5pPr>
            <a:lvl6pPr marL="2514600" indent="-228600" defTabSz="457200" eaLnBrk="0" fontAlgn="base" hangingPunct="0">
              <a:spcBef>
                <a:spcPct val="0"/>
              </a:spcBef>
              <a:spcAft>
                <a:spcPct val="0"/>
              </a:spcAft>
              <a:defRPr>
                <a:solidFill>
                  <a:schemeClr val="tx1"/>
                </a:solidFill>
                <a:latin typeface="Corbel" panose="020B0503020204020204" pitchFamily="34" charset="0"/>
              </a:defRPr>
            </a:lvl6pPr>
            <a:lvl7pPr marL="2971800" indent="-228600" defTabSz="457200" eaLnBrk="0" fontAlgn="base" hangingPunct="0">
              <a:spcBef>
                <a:spcPct val="0"/>
              </a:spcBef>
              <a:spcAft>
                <a:spcPct val="0"/>
              </a:spcAft>
              <a:defRPr>
                <a:solidFill>
                  <a:schemeClr val="tx1"/>
                </a:solidFill>
                <a:latin typeface="Corbel" panose="020B0503020204020204" pitchFamily="34" charset="0"/>
              </a:defRPr>
            </a:lvl7pPr>
            <a:lvl8pPr marL="3429000" indent="-228600" defTabSz="457200" eaLnBrk="0" fontAlgn="base" hangingPunct="0">
              <a:spcBef>
                <a:spcPct val="0"/>
              </a:spcBef>
              <a:spcAft>
                <a:spcPct val="0"/>
              </a:spcAft>
              <a:defRPr>
                <a:solidFill>
                  <a:schemeClr val="tx1"/>
                </a:solidFill>
                <a:latin typeface="Corbel" panose="020B0503020204020204" pitchFamily="34" charset="0"/>
              </a:defRPr>
            </a:lvl8pPr>
            <a:lvl9pPr marL="3886200" indent="-228600" defTabSz="457200" eaLnBrk="0" fontAlgn="base" hangingPunct="0">
              <a:spcBef>
                <a:spcPct val="0"/>
              </a:spcBef>
              <a:spcAft>
                <a:spcPct val="0"/>
              </a:spcAft>
              <a:defRPr>
                <a:solidFill>
                  <a:schemeClr val="tx1"/>
                </a:solidFill>
                <a:latin typeface="Corbel" panose="020B0503020204020204" pitchFamily="34" charset="0"/>
              </a:defRPr>
            </a:lvl9pPr>
          </a:lstStyle>
          <a:p>
            <a:pPr algn="ctr" eaLnBrk="1" hangingPunct="1"/>
            <a:r>
              <a:rPr lang="en-US" altLang="en-US" sz="4000" b="1" dirty="0">
                <a:latin typeface="Verdana" panose="020B0604030504040204" pitchFamily="34" charset="0"/>
              </a:rPr>
              <a:t>Genesis 5:18-24</a:t>
            </a:r>
            <a:endParaRPr lang="en-US" altLang="en-US" sz="4000" dirty="0">
              <a:latin typeface="Verdana" panose="020B0604030504040204" pitchFamily="34" charset="0"/>
            </a:endParaRPr>
          </a:p>
        </p:txBody>
      </p:sp>
      <p:sp>
        <p:nvSpPr>
          <p:cNvPr id="5123" name="TextBox 4">
            <a:extLst>
              <a:ext uri="{FF2B5EF4-FFF2-40B4-BE49-F238E27FC236}">
                <a16:creationId xmlns:a16="http://schemas.microsoft.com/office/drawing/2014/main" id="{FC6E86B7-F07A-8222-82AD-1268960BF795}"/>
              </a:ext>
            </a:extLst>
          </p:cNvPr>
          <p:cNvSpPr txBox="1">
            <a:spLocks noChangeArrowheads="1"/>
          </p:cNvSpPr>
          <p:nvPr/>
        </p:nvSpPr>
        <p:spPr bwMode="auto">
          <a:xfrm>
            <a:off x="457200" y="1981200"/>
            <a:ext cx="8382000" cy="7694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orbel" panose="020B0503020204020204" pitchFamily="34" charset="0"/>
              </a:defRPr>
            </a:lvl1pPr>
            <a:lvl2pPr marL="742950" indent="-285750">
              <a:defRPr>
                <a:solidFill>
                  <a:schemeClr val="tx1"/>
                </a:solidFill>
                <a:latin typeface="Corbel" panose="020B0503020204020204" pitchFamily="34" charset="0"/>
              </a:defRPr>
            </a:lvl2pPr>
            <a:lvl3pPr marL="1143000" indent="-228600">
              <a:defRPr>
                <a:solidFill>
                  <a:schemeClr val="tx1"/>
                </a:solidFill>
                <a:latin typeface="Corbel" panose="020B0503020204020204" pitchFamily="34" charset="0"/>
              </a:defRPr>
            </a:lvl3pPr>
            <a:lvl4pPr marL="1600200" indent="-228600">
              <a:defRPr>
                <a:solidFill>
                  <a:schemeClr val="tx1"/>
                </a:solidFill>
                <a:latin typeface="Corbel" panose="020B0503020204020204" pitchFamily="34" charset="0"/>
              </a:defRPr>
            </a:lvl4pPr>
            <a:lvl5pPr marL="2057400" indent="-228600">
              <a:defRPr>
                <a:solidFill>
                  <a:schemeClr val="tx1"/>
                </a:solidFill>
                <a:latin typeface="Corbel" panose="020B0503020204020204" pitchFamily="34" charset="0"/>
              </a:defRPr>
            </a:lvl5pPr>
            <a:lvl6pPr marL="2514600" indent="-228600" defTabSz="457200" eaLnBrk="0" fontAlgn="base" hangingPunct="0">
              <a:spcBef>
                <a:spcPct val="0"/>
              </a:spcBef>
              <a:spcAft>
                <a:spcPct val="0"/>
              </a:spcAft>
              <a:defRPr>
                <a:solidFill>
                  <a:schemeClr val="tx1"/>
                </a:solidFill>
                <a:latin typeface="Corbel" panose="020B0503020204020204" pitchFamily="34" charset="0"/>
              </a:defRPr>
            </a:lvl6pPr>
            <a:lvl7pPr marL="2971800" indent="-228600" defTabSz="457200" eaLnBrk="0" fontAlgn="base" hangingPunct="0">
              <a:spcBef>
                <a:spcPct val="0"/>
              </a:spcBef>
              <a:spcAft>
                <a:spcPct val="0"/>
              </a:spcAft>
              <a:defRPr>
                <a:solidFill>
                  <a:schemeClr val="tx1"/>
                </a:solidFill>
                <a:latin typeface="Corbel" panose="020B0503020204020204" pitchFamily="34" charset="0"/>
              </a:defRPr>
            </a:lvl7pPr>
            <a:lvl8pPr marL="3429000" indent="-228600" defTabSz="457200" eaLnBrk="0" fontAlgn="base" hangingPunct="0">
              <a:spcBef>
                <a:spcPct val="0"/>
              </a:spcBef>
              <a:spcAft>
                <a:spcPct val="0"/>
              </a:spcAft>
              <a:defRPr>
                <a:solidFill>
                  <a:schemeClr val="tx1"/>
                </a:solidFill>
                <a:latin typeface="Corbel" panose="020B0503020204020204" pitchFamily="34" charset="0"/>
              </a:defRPr>
            </a:lvl8pPr>
            <a:lvl9pPr marL="3886200" indent="-228600" defTabSz="457200" eaLnBrk="0" fontAlgn="base" hangingPunct="0">
              <a:spcBef>
                <a:spcPct val="0"/>
              </a:spcBef>
              <a:spcAft>
                <a:spcPct val="0"/>
              </a:spcAft>
              <a:defRPr>
                <a:solidFill>
                  <a:schemeClr val="tx1"/>
                </a:solidFill>
                <a:latin typeface="Corbel" panose="020B0503020204020204" pitchFamily="34" charset="0"/>
              </a:defRPr>
            </a:lvl9pPr>
          </a:lstStyle>
          <a:p>
            <a:pPr algn="ctr" eaLnBrk="1" hangingPunct="1"/>
            <a:r>
              <a:rPr lang="en-US" altLang="en-US" sz="4400" b="1" dirty="0">
                <a:latin typeface="Verdana" panose="020B0604030504040204" pitchFamily="34" charset="0"/>
              </a:rPr>
              <a:t>Enoch Walked With God</a:t>
            </a:r>
            <a:endParaRPr lang="en-US" altLang="en-US" sz="4400" dirty="0">
              <a:latin typeface="Verdana" panose="020B0604030504040204" pitchFamily="34" charset="0"/>
            </a:endParaRPr>
          </a:p>
        </p:txBody>
      </p:sp>
    </p:spTree>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3">
            <a:extLst>
              <a:ext uri="{FF2B5EF4-FFF2-40B4-BE49-F238E27FC236}">
                <a16:creationId xmlns:a16="http://schemas.microsoft.com/office/drawing/2014/main" id="{C9D5EA96-8115-0681-A1BC-D70D3F66D247}"/>
              </a:ext>
            </a:extLst>
          </p:cNvPr>
          <p:cNvSpPr>
            <a:spLocks noChangeArrowheads="1"/>
          </p:cNvSpPr>
          <p:nvPr/>
        </p:nvSpPr>
        <p:spPr bwMode="auto">
          <a:xfrm>
            <a:off x="76200" y="827989"/>
            <a:ext cx="8991600" cy="60016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orbel" panose="020B0503020204020204" pitchFamily="34" charset="0"/>
              </a:defRPr>
            </a:lvl1pPr>
            <a:lvl2pPr marL="742950" indent="-285750">
              <a:defRPr>
                <a:solidFill>
                  <a:schemeClr val="tx1"/>
                </a:solidFill>
                <a:latin typeface="Corbel" panose="020B0503020204020204" pitchFamily="34" charset="0"/>
              </a:defRPr>
            </a:lvl2pPr>
            <a:lvl3pPr marL="1143000" indent="-228600">
              <a:defRPr>
                <a:solidFill>
                  <a:schemeClr val="tx1"/>
                </a:solidFill>
                <a:latin typeface="Corbel" panose="020B0503020204020204" pitchFamily="34" charset="0"/>
              </a:defRPr>
            </a:lvl3pPr>
            <a:lvl4pPr marL="1600200" indent="-228600">
              <a:defRPr>
                <a:solidFill>
                  <a:schemeClr val="tx1"/>
                </a:solidFill>
                <a:latin typeface="Corbel" panose="020B0503020204020204" pitchFamily="34" charset="0"/>
              </a:defRPr>
            </a:lvl4pPr>
            <a:lvl5pPr marL="2057400" indent="-228600">
              <a:defRPr>
                <a:solidFill>
                  <a:schemeClr val="tx1"/>
                </a:solidFill>
                <a:latin typeface="Corbel" panose="020B0503020204020204" pitchFamily="34" charset="0"/>
              </a:defRPr>
            </a:lvl5pPr>
            <a:lvl6pPr marL="2514600" indent="-228600" defTabSz="457200" eaLnBrk="0" fontAlgn="base" hangingPunct="0">
              <a:spcBef>
                <a:spcPct val="0"/>
              </a:spcBef>
              <a:spcAft>
                <a:spcPct val="0"/>
              </a:spcAft>
              <a:defRPr>
                <a:solidFill>
                  <a:schemeClr val="tx1"/>
                </a:solidFill>
                <a:latin typeface="Corbel" panose="020B0503020204020204" pitchFamily="34" charset="0"/>
              </a:defRPr>
            </a:lvl6pPr>
            <a:lvl7pPr marL="2971800" indent="-228600" defTabSz="457200" eaLnBrk="0" fontAlgn="base" hangingPunct="0">
              <a:spcBef>
                <a:spcPct val="0"/>
              </a:spcBef>
              <a:spcAft>
                <a:spcPct val="0"/>
              </a:spcAft>
              <a:defRPr>
                <a:solidFill>
                  <a:schemeClr val="tx1"/>
                </a:solidFill>
                <a:latin typeface="Corbel" panose="020B0503020204020204" pitchFamily="34" charset="0"/>
              </a:defRPr>
            </a:lvl7pPr>
            <a:lvl8pPr marL="3429000" indent="-228600" defTabSz="457200" eaLnBrk="0" fontAlgn="base" hangingPunct="0">
              <a:spcBef>
                <a:spcPct val="0"/>
              </a:spcBef>
              <a:spcAft>
                <a:spcPct val="0"/>
              </a:spcAft>
              <a:defRPr>
                <a:solidFill>
                  <a:schemeClr val="tx1"/>
                </a:solidFill>
                <a:latin typeface="Corbel" panose="020B0503020204020204" pitchFamily="34" charset="0"/>
              </a:defRPr>
            </a:lvl8pPr>
            <a:lvl9pPr marL="3886200" indent="-228600" defTabSz="457200" eaLnBrk="0" fontAlgn="base" hangingPunct="0">
              <a:spcBef>
                <a:spcPct val="0"/>
              </a:spcBef>
              <a:spcAft>
                <a:spcPct val="0"/>
              </a:spcAft>
              <a:defRPr>
                <a:solidFill>
                  <a:schemeClr val="tx1"/>
                </a:solidFill>
                <a:latin typeface="Corbel" panose="020B0503020204020204" pitchFamily="34" charset="0"/>
              </a:defRPr>
            </a:lvl9pPr>
          </a:lstStyle>
          <a:p>
            <a:r>
              <a:rPr lang="en-US" altLang="en-US" sz="2400" dirty="0">
                <a:latin typeface="Verdana" panose="020B0604030504040204" pitchFamily="34" charset="0"/>
                <a:ea typeface="Times New Roman" panose="02020603050405020304" pitchFamily="18" charset="0"/>
                <a:cs typeface="Verdana" panose="020B0604030504040204" pitchFamily="34" charset="0"/>
              </a:rPr>
              <a:t>To walk with God, we must walk in the Light.</a:t>
            </a:r>
          </a:p>
          <a:p>
            <a:endParaRPr lang="en-US" altLang="en-US" sz="2400" dirty="0">
              <a:latin typeface="Verdana" panose="020B0604030504040204" pitchFamily="34" charset="0"/>
              <a:ea typeface="Times New Roman" panose="02020603050405020304" pitchFamily="18" charset="0"/>
              <a:cs typeface="Verdana" panose="020B0604030504040204" pitchFamily="34" charset="0"/>
            </a:endParaRPr>
          </a:p>
          <a:p>
            <a:r>
              <a:rPr lang="en-US" altLang="en-US" sz="2400" b="1" dirty="0">
                <a:latin typeface="Verdana" panose="020B0604030504040204" pitchFamily="34" charset="0"/>
                <a:ea typeface="Times New Roman" panose="02020603050405020304" pitchFamily="18" charset="0"/>
                <a:cs typeface="Verdana" panose="020B0604030504040204" pitchFamily="34" charset="0"/>
              </a:rPr>
              <a:t>John 8:12</a:t>
            </a:r>
            <a:endParaRPr lang="en-US" altLang="en-US" sz="2400" dirty="0">
              <a:latin typeface="Verdana" panose="020B0604030504040204" pitchFamily="34" charset="0"/>
              <a:ea typeface="Times New Roman" panose="02020603050405020304" pitchFamily="18" charset="0"/>
              <a:cs typeface="Verdana" panose="020B0604030504040204" pitchFamily="34" charset="0"/>
            </a:endParaRPr>
          </a:p>
          <a:p>
            <a:r>
              <a:rPr lang="en-US" altLang="en-US" sz="2400" dirty="0">
                <a:latin typeface="Verdana" panose="020B0604030504040204" pitchFamily="34" charset="0"/>
                <a:ea typeface="Times New Roman" panose="02020603050405020304" pitchFamily="18" charset="0"/>
                <a:cs typeface="Verdana" panose="020B0604030504040204" pitchFamily="34" charset="0"/>
              </a:rPr>
              <a:t>“Then Jesus again spoke to them, saying, “I am the Light of the world; he who follows Me will not walk in the darkness, but will have the Light of life.”</a:t>
            </a:r>
          </a:p>
          <a:p>
            <a:endParaRPr lang="en-US" altLang="en-US" sz="2400" dirty="0">
              <a:latin typeface="Verdana" panose="020B0604030504040204" pitchFamily="34" charset="0"/>
              <a:ea typeface="Times New Roman" panose="02020603050405020304" pitchFamily="18" charset="0"/>
              <a:cs typeface="Verdana" panose="020B0604030504040204" pitchFamily="34" charset="0"/>
            </a:endParaRPr>
          </a:p>
          <a:p>
            <a:r>
              <a:rPr lang="en-US" altLang="en-US" sz="2400" b="1" dirty="0">
                <a:latin typeface="Verdana" panose="020B0604030504040204" pitchFamily="34" charset="0"/>
                <a:ea typeface="Times New Roman" panose="02020603050405020304" pitchFamily="18" charset="0"/>
                <a:cs typeface="Verdana" panose="020B0604030504040204" pitchFamily="34" charset="0"/>
              </a:rPr>
              <a:t>1 John 1:5-7</a:t>
            </a:r>
            <a:endParaRPr lang="en-US" altLang="en-US" sz="2400" dirty="0">
              <a:latin typeface="Verdana" panose="020B0604030504040204" pitchFamily="34" charset="0"/>
              <a:ea typeface="Times New Roman" panose="02020603050405020304" pitchFamily="18" charset="0"/>
              <a:cs typeface="Verdana" panose="020B0604030504040204" pitchFamily="34" charset="0"/>
            </a:endParaRPr>
          </a:p>
          <a:p>
            <a:r>
              <a:rPr lang="en-US" altLang="en-US" sz="2400" dirty="0">
                <a:latin typeface="Verdana" panose="020B0604030504040204" pitchFamily="34" charset="0"/>
                <a:ea typeface="Times New Roman" panose="02020603050405020304" pitchFamily="18" charset="0"/>
                <a:cs typeface="Verdana" panose="020B0604030504040204" pitchFamily="34" charset="0"/>
              </a:rPr>
              <a:t>“This is the message we have heard from Him and announce to you, that God is Light, and in Him there is no darkness at all. If we say that we have fellowship with Him and yet walk in the darkness, we lie and do not practice the truth; but if we walk in the Light as He Himself is in the Light, we have fellowship with one another, and the blood of Jesus His Son cleanses us from all sin.”</a:t>
            </a:r>
          </a:p>
        </p:txBody>
      </p:sp>
      <p:sp>
        <p:nvSpPr>
          <p:cNvPr id="23555" name="TextBox 4">
            <a:extLst>
              <a:ext uri="{FF2B5EF4-FFF2-40B4-BE49-F238E27FC236}">
                <a16:creationId xmlns:a16="http://schemas.microsoft.com/office/drawing/2014/main" id="{932B7EBD-6D46-3A07-1E40-F4748A059A70}"/>
              </a:ext>
            </a:extLst>
          </p:cNvPr>
          <p:cNvSpPr txBox="1">
            <a:spLocks noChangeArrowheads="1"/>
          </p:cNvSpPr>
          <p:nvPr/>
        </p:nvSpPr>
        <p:spPr bwMode="auto">
          <a:xfrm>
            <a:off x="414338" y="76200"/>
            <a:ext cx="8382000" cy="7694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orbel" panose="020B0503020204020204" pitchFamily="34" charset="0"/>
              </a:defRPr>
            </a:lvl1pPr>
            <a:lvl2pPr marL="742950" indent="-285750">
              <a:defRPr>
                <a:solidFill>
                  <a:schemeClr val="tx1"/>
                </a:solidFill>
                <a:latin typeface="Corbel" panose="020B0503020204020204" pitchFamily="34" charset="0"/>
              </a:defRPr>
            </a:lvl2pPr>
            <a:lvl3pPr marL="1143000" indent="-228600">
              <a:defRPr>
                <a:solidFill>
                  <a:schemeClr val="tx1"/>
                </a:solidFill>
                <a:latin typeface="Corbel" panose="020B0503020204020204" pitchFamily="34" charset="0"/>
              </a:defRPr>
            </a:lvl3pPr>
            <a:lvl4pPr marL="1600200" indent="-228600">
              <a:defRPr>
                <a:solidFill>
                  <a:schemeClr val="tx1"/>
                </a:solidFill>
                <a:latin typeface="Corbel" panose="020B0503020204020204" pitchFamily="34" charset="0"/>
              </a:defRPr>
            </a:lvl4pPr>
            <a:lvl5pPr marL="2057400" indent="-228600">
              <a:defRPr>
                <a:solidFill>
                  <a:schemeClr val="tx1"/>
                </a:solidFill>
                <a:latin typeface="Corbel" panose="020B0503020204020204" pitchFamily="34" charset="0"/>
              </a:defRPr>
            </a:lvl5pPr>
            <a:lvl6pPr marL="2514600" indent="-228600" defTabSz="457200" eaLnBrk="0" fontAlgn="base" hangingPunct="0">
              <a:spcBef>
                <a:spcPct val="0"/>
              </a:spcBef>
              <a:spcAft>
                <a:spcPct val="0"/>
              </a:spcAft>
              <a:defRPr>
                <a:solidFill>
                  <a:schemeClr val="tx1"/>
                </a:solidFill>
                <a:latin typeface="Corbel" panose="020B0503020204020204" pitchFamily="34" charset="0"/>
              </a:defRPr>
            </a:lvl6pPr>
            <a:lvl7pPr marL="2971800" indent="-228600" defTabSz="457200" eaLnBrk="0" fontAlgn="base" hangingPunct="0">
              <a:spcBef>
                <a:spcPct val="0"/>
              </a:spcBef>
              <a:spcAft>
                <a:spcPct val="0"/>
              </a:spcAft>
              <a:defRPr>
                <a:solidFill>
                  <a:schemeClr val="tx1"/>
                </a:solidFill>
                <a:latin typeface="Corbel" panose="020B0503020204020204" pitchFamily="34" charset="0"/>
              </a:defRPr>
            </a:lvl7pPr>
            <a:lvl8pPr marL="3429000" indent="-228600" defTabSz="457200" eaLnBrk="0" fontAlgn="base" hangingPunct="0">
              <a:spcBef>
                <a:spcPct val="0"/>
              </a:spcBef>
              <a:spcAft>
                <a:spcPct val="0"/>
              </a:spcAft>
              <a:defRPr>
                <a:solidFill>
                  <a:schemeClr val="tx1"/>
                </a:solidFill>
                <a:latin typeface="Corbel" panose="020B0503020204020204" pitchFamily="34" charset="0"/>
              </a:defRPr>
            </a:lvl8pPr>
            <a:lvl9pPr marL="3886200" indent="-228600" defTabSz="457200" eaLnBrk="0" fontAlgn="base" hangingPunct="0">
              <a:spcBef>
                <a:spcPct val="0"/>
              </a:spcBef>
              <a:spcAft>
                <a:spcPct val="0"/>
              </a:spcAft>
              <a:defRPr>
                <a:solidFill>
                  <a:schemeClr val="tx1"/>
                </a:solidFill>
                <a:latin typeface="Corbel" panose="020B0503020204020204" pitchFamily="34" charset="0"/>
              </a:defRPr>
            </a:lvl9pPr>
          </a:lstStyle>
          <a:p>
            <a:pPr algn="ctr" eaLnBrk="1" hangingPunct="1"/>
            <a:r>
              <a:rPr lang="en-US" altLang="en-US" sz="4400" b="1" dirty="0">
                <a:latin typeface="Verdana" panose="020B0604030504040204" pitchFamily="34" charset="0"/>
              </a:rPr>
              <a:t>Enoch Walked With God</a:t>
            </a:r>
            <a:endParaRPr lang="en-US" altLang="en-US" sz="4400" dirty="0">
              <a:latin typeface="Verdana" panose="020B0604030504040204" pitchFamily="34"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3">
            <a:extLst>
              <a:ext uri="{FF2B5EF4-FFF2-40B4-BE49-F238E27FC236}">
                <a16:creationId xmlns:a16="http://schemas.microsoft.com/office/drawing/2014/main" id="{FC83A5AF-7771-FD8B-1713-805947B7209E}"/>
              </a:ext>
            </a:extLst>
          </p:cNvPr>
          <p:cNvSpPr>
            <a:spLocks noChangeArrowheads="1"/>
          </p:cNvSpPr>
          <p:nvPr/>
        </p:nvSpPr>
        <p:spPr bwMode="auto">
          <a:xfrm>
            <a:off x="76200" y="1066800"/>
            <a:ext cx="8991600" cy="57349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orbel" panose="020B0503020204020204" pitchFamily="34" charset="0"/>
              </a:defRPr>
            </a:lvl1pPr>
            <a:lvl2pPr marL="742950" indent="-285750">
              <a:defRPr>
                <a:solidFill>
                  <a:schemeClr val="tx1"/>
                </a:solidFill>
                <a:latin typeface="Corbel" panose="020B0503020204020204" pitchFamily="34" charset="0"/>
              </a:defRPr>
            </a:lvl2pPr>
            <a:lvl3pPr marL="1143000" indent="-228600">
              <a:defRPr>
                <a:solidFill>
                  <a:schemeClr val="tx1"/>
                </a:solidFill>
                <a:latin typeface="Corbel" panose="020B0503020204020204" pitchFamily="34" charset="0"/>
              </a:defRPr>
            </a:lvl3pPr>
            <a:lvl4pPr marL="1600200" indent="-228600">
              <a:defRPr>
                <a:solidFill>
                  <a:schemeClr val="tx1"/>
                </a:solidFill>
                <a:latin typeface="Corbel" panose="020B0503020204020204" pitchFamily="34" charset="0"/>
              </a:defRPr>
            </a:lvl4pPr>
            <a:lvl5pPr marL="2057400" indent="-228600">
              <a:defRPr>
                <a:solidFill>
                  <a:schemeClr val="tx1"/>
                </a:solidFill>
                <a:latin typeface="Corbel" panose="020B0503020204020204" pitchFamily="34" charset="0"/>
              </a:defRPr>
            </a:lvl5pPr>
            <a:lvl6pPr marL="2514600" indent="-228600" defTabSz="457200" eaLnBrk="0" fontAlgn="base" hangingPunct="0">
              <a:spcBef>
                <a:spcPct val="0"/>
              </a:spcBef>
              <a:spcAft>
                <a:spcPct val="0"/>
              </a:spcAft>
              <a:defRPr>
                <a:solidFill>
                  <a:schemeClr val="tx1"/>
                </a:solidFill>
                <a:latin typeface="Corbel" panose="020B0503020204020204" pitchFamily="34" charset="0"/>
              </a:defRPr>
            </a:lvl6pPr>
            <a:lvl7pPr marL="2971800" indent="-228600" defTabSz="457200" eaLnBrk="0" fontAlgn="base" hangingPunct="0">
              <a:spcBef>
                <a:spcPct val="0"/>
              </a:spcBef>
              <a:spcAft>
                <a:spcPct val="0"/>
              </a:spcAft>
              <a:defRPr>
                <a:solidFill>
                  <a:schemeClr val="tx1"/>
                </a:solidFill>
                <a:latin typeface="Corbel" panose="020B0503020204020204" pitchFamily="34" charset="0"/>
              </a:defRPr>
            </a:lvl7pPr>
            <a:lvl8pPr marL="3429000" indent="-228600" defTabSz="457200" eaLnBrk="0" fontAlgn="base" hangingPunct="0">
              <a:spcBef>
                <a:spcPct val="0"/>
              </a:spcBef>
              <a:spcAft>
                <a:spcPct val="0"/>
              </a:spcAft>
              <a:defRPr>
                <a:solidFill>
                  <a:schemeClr val="tx1"/>
                </a:solidFill>
                <a:latin typeface="Corbel" panose="020B0503020204020204" pitchFamily="34" charset="0"/>
              </a:defRPr>
            </a:lvl8pPr>
            <a:lvl9pPr marL="3886200" indent="-228600" defTabSz="457200" eaLnBrk="0" fontAlgn="base" hangingPunct="0">
              <a:spcBef>
                <a:spcPct val="0"/>
              </a:spcBef>
              <a:spcAft>
                <a:spcPct val="0"/>
              </a:spcAft>
              <a:defRPr>
                <a:solidFill>
                  <a:schemeClr val="tx1"/>
                </a:solidFill>
                <a:latin typeface="Corbel" panose="020B0503020204020204" pitchFamily="34" charset="0"/>
              </a:defRPr>
            </a:lvl9pPr>
          </a:lstStyle>
          <a:p>
            <a:pPr>
              <a:spcAft>
                <a:spcPts val="400"/>
              </a:spcAft>
            </a:pPr>
            <a:r>
              <a:rPr lang="en-US" altLang="en-US" sz="2400" dirty="0">
                <a:latin typeface="Verdana" panose="020B0604030504040204" pitchFamily="34" charset="0"/>
                <a:ea typeface="Times New Roman" panose="02020603050405020304" pitchFamily="18" charset="0"/>
                <a:cs typeface="Verdana" panose="020B0604030504040204" pitchFamily="34" charset="0"/>
              </a:rPr>
              <a:t>To walk with God, we must walk in the Light.</a:t>
            </a:r>
          </a:p>
          <a:p>
            <a:pPr>
              <a:spcAft>
                <a:spcPts val="400"/>
              </a:spcAft>
            </a:pPr>
            <a:r>
              <a:rPr lang="en-US" altLang="en-US" sz="2400" b="1" dirty="0">
                <a:latin typeface="Verdana" panose="020B0604030504040204" pitchFamily="34" charset="0"/>
                <a:ea typeface="Times New Roman" panose="02020603050405020304" pitchFamily="18" charset="0"/>
                <a:cs typeface="Verdana" panose="020B0604030504040204" pitchFamily="34" charset="0"/>
              </a:rPr>
              <a:t>2 Corinthians 6:14-18</a:t>
            </a:r>
            <a:endParaRPr lang="en-US" altLang="en-US" sz="2400" dirty="0">
              <a:latin typeface="Verdana" panose="020B0604030504040204" pitchFamily="34" charset="0"/>
              <a:ea typeface="Times New Roman" panose="02020603050405020304" pitchFamily="18" charset="0"/>
              <a:cs typeface="Verdana" panose="020B0604030504040204" pitchFamily="34" charset="0"/>
            </a:endParaRPr>
          </a:p>
          <a:p>
            <a:pPr>
              <a:spcAft>
                <a:spcPts val="400"/>
              </a:spcAft>
            </a:pPr>
            <a:r>
              <a:rPr lang="en-US" altLang="en-US" sz="2400" dirty="0">
                <a:latin typeface="Verdana" panose="020B0604030504040204" pitchFamily="34" charset="0"/>
                <a:ea typeface="Times New Roman" panose="02020603050405020304" pitchFamily="18" charset="0"/>
                <a:cs typeface="Verdana" panose="020B0604030504040204" pitchFamily="34" charset="0"/>
              </a:rPr>
              <a:t>“Do not be bound together with unbelievers; for what partnership have righteousness and lawlessness, or what fellowship has light with darkness? Or what harmony has Christ with Belial, or what has a believer in common with an unbeliever? Or what agreement has the temple of God with idols? For we are the temple of the living God; just as God said, “I WILL DWELL IN THEM AND WALK AMONG THEM; AND I WILL BE THEIR GOD, AND THEY SHALL BE MY PEOPLE. Therefore, COME OUT FROM THEIR MIDST AND BE SEPARATE,” says the Lord. “AND DO NOT TOUCH WHAT IS UNCLEAN; And I will welcome you. And I will be a father to you, and you shall be sons and daughters to Me,” says the Lord Almighty.”</a:t>
            </a:r>
          </a:p>
        </p:txBody>
      </p:sp>
      <p:sp>
        <p:nvSpPr>
          <p:cNvPr id="25603" name="TextBox 4">
            <a:extLst>
              <a:ext uri="{FF2B5EF4-FFF2-40B4-BE49-F238E27FC236}">
                <a16:creationId xmlns:a16="http://schemas.microsoft.com/office/drawing/2014/main" id="{BB7CF679-67C8-FE5E-37C7-B3BD5EF96844}"/>
              </a:ext>
            </a:extLst>
          </p:cNvPr>
          <p:cNvSpPr txBox="1">
            <a:spLocks noChangeArrowheads="1"/>
          </p:cNvSpPr>
          <p:nvPr/>
        </p:nvSpPr>
        <p:spPr bwMode="auto">
          <a:xfrm>
            <a:off x="414338" y="76200"/>
            <a:ext cx="8382000" cy="7694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orbel" panose="020B0503020204020204" pitchFamily="34" charset="0"/>
              </a:defRPr>
            </a:lvl1pPr>
            <a:lvl2pPr marL="742950" indent="-285750">
              <a:defRPr>
                <a:solidFill>
                  <a:schemeClr val="tx1"/>
                </a:solidFill>
                <a:latin typeface="Corbel" panose="020B0503020204020204" pitchFamily="34" charset="0"/>
              </a:defRPr>
            </a:lvl2pPr>
            <a:lvl3pPr marL="1143000" indent="-228600">
              <a:defRPr>
                <a:solidFill>
                  <a:schemeClr val="tx1"/>
                </a:solidFill>
                <a:latin typeface="Corbel" panose="020B0503020204020204" pitchFamily="34" charset="0"/>
              </a:defRPr>
            </a:lvl3pPr>
            <a:lvl4pPr marL="1600200" indent="-228600">
              <a:defRPr>
                <a:solidFill>
                  <a:schemeClr val="tx1"/>
                </a:solidFill>
                <a:latin typeface="Corbel" panose="020B0503020204020204" pitchFamily="34" charset="0"/>
              </a:defRPr>
            </a:lvl4pPr>
            <a:lvl5pPr marL="2057400" indent="-228600">
              <a:defRPr>
                <a:solidFill>
                  <a:schemeClr val="tx1"/>
                </a:solidFill>
                <a:latin typeface="Corbel" panose="020B0503020204020204" pitchFamily="34" charset="0"/>
              </a:defRPr>
            </a:lvl5pPr>
            <a:lvl6pPr marL="2514600" indent="-228600" defTabSz="457200" eaLnBrk="0" fontAlgn="base" hangingPunct="0">
              <a:spcBef>
                <a:spcPct val="0"/>
              </a:spcBef>
              <a:spcAft>
                <a:spcPct val="0"/>
              </a:spcAft>
              <a:defRPr>
                <a:solidFill>
                  <a:schemeClr val="tx1"/>
                </a:solidFill>
                <a:latin typeface="Corbel" panose="020B0503020204020204" pitchFamily="34" charset="0"/>
              </a:defRPr>
            </a:lvl6pPr>
            <a:lvl7pPr marL="2971800" indent="-228600" defTabSz="457200" eaLnBrk="0" fontAlgn="base" hangingPunct="0">
              <a:spcBef>
                <a:spcPct val="0"/>
              </a:spcBef>
              <a:spcAft>
                <a:spcPct val="0"/>
              </a:spcAft>
              <a:defRPr>
                <a:solidFill>
                  <a:schemeClr val="tx1"/>
                </a:solidFill>
                <a:latin typeface="Corbel" panose="020B0503020204020204" pitchFamily="34" charset="0"/>
              </a:defRPr>
            </a:lvl7pPr>
            <a:lvl8pPr marL="3429000" indent="-228600" defTabSz="457200" eaLnBrk="0" fontAlgn="base" hangingPunct="0">
              <a:spcBef>
                <a:spcPct val="0"/>
              </a:spcBef>
              <a:spcAft>
                <a:spcPct val="0"/>
              </a:spcAft>
              <a:defRPr>
                <a:solidFill>
                  <a:schemeClr val="tx1"/>
                </a:solidFill>
                <a:latin typeface="Corbel" panose="020B0503020204020204" pitchFamily="34" charset="0"/>
              </a:defRPr>
            </a:lvl8pPr>
            <a:lvl9pPr marL="3886200" indent="-228600" defTabSz="457200" eaLnBrk="0" fontAlgn="base" hangingPunct="0">
              <a:spcBef>
                <a:spcPct val="0"/>
              </a:spcBef>
              <a:spcAft>
                <a:spcPct val="0"/>
              </a:spcAft>
              <a:defRPr>
                <a:solidFill>
                  <a:schemeClr val="tx1"/>
                </a:solidFill>
                <a:latin typeface="Corbel" panose="020B0503020204020204" pitchFamily="34" charset="0"/>
              </a:defRPr>
            </a:lvl9pPr>
          </a:lstStyle>
          <a:p>
            <a:pPr algn="ctr" eaLnBrk="1" hangingPunct="1"/>
            <a:r>
              <a:rPr lang="en-US" altLang="en-US" sz="4400" b="1" dirty="0">
                <a:latin typeface="Verdana" panose="020B0604030504040204" pitchFamily="34" charset="0"/>
              </a:rPr>
              <a:t>Enoch Walked With God</a:t>
            </a:r>
            <a:endParaRPr lang="en-US" altLang="en-US" sz="4400" dirty="0">
              <a:latin typeface="Verdana" panose="020B0604030504040204" pitchFamily="34"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3">
            <a:extLst>
              <a:ext uri="{FF2B5EF4-FFF2-40B4-BE49-F238E27FC236}">
                <a16:creationId xmlns:a16="http://schemas.microsoft.com/office/drawing/2014/main" id="{BEC89D29-675D-F701-442B-99479D57AE2C}"/>
              </a:ext>
            </a:extLst>
          </p:cNvPr>
          <p:cNvSpPr>
            <a:spLocks noChangeArrowheads="1"/>
          </p:cNvSpPr>
          <p:nvPr/>
        </p:nvSpPr>
        <p:spPr bwMode="auto">
          <a:xfrm>
            <a:off x="76200" y="1066800"/>
            <a:ext cx="8991600" cy="45243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orbel" panose="020B0503020204020204" pitchFamily="34" charset="0"/>
              </a:defRPr>
            </a:lvl1pPr>
            <a:lvl2pPr marL="742950" indent="-285750">
              <a:defRPr>
                <a:solidFill>
                  <a:schemeClr val="tx1"/>
                </a:solidFill>
                <a:latin typeface="Corbel" panose="020B0503020204020204" pitchFamily="34" charset="0"/>
              </a:defRPr>
            </a:lvl2pPr>
            <a:lvl3pPr marL="1143000" indent="-228600">
              <a:defRPr>
                <a:solidFill>
                  <a:schemeClr val="tx1"/>
                </a:solidFill>
                <a:latin typeface="Corbel" panose="020B0503020204020204" pitchFamily="34" charset="0"/>
              </a:defRPr>
            </a:lvl3pPr>
            <a:lvl4pPr marL="1600200" indent="-228600">
              <a:defRPr>
                <a:solidFill>
                  <a:schemeClr val="tx1"/>
                </a:solidFill>
                <a:latin typeface="Corbel" panose="020B0503020204020204" pitchFamily="34" charset="0"/>
              </a:defRPr>
            </a:lvl4pPr>
            <a:lvl5pPr marL="2057400" indent="-228600">
              <a:defRPr>
                <a:solidFill>
                  <a:schemeClr val="tx1"/>
                </a:solidFill>
                <a:latin typeface="Corbel" panose="020B0503020204020204" pitchFamily="34" charset="0"/>
              </a:defRPr>
            </a:lvl5pPr>
            <a:lvl6pPr marL="2514600" indent="-228600" defTabSz="457200" eaLnBrk="0" fontAlgn="base" hangingPunct="0">
              <a:spcBef>
                <a:spcPct val="0"/>
              </a:spcBef>
              <a:spcAft>
                <a:spcPct val="0"/>
              </a:spcAft>
              <a:defRPr>
                <a:solidFill>
                  <a:schemeClr val="tx1"/>
                </a:solidFill>
                <a:latin typeface="Corbel" panose="020B0503020204020204" pitchFamily="34" charset="0"/>
              </a:defRPr>
            </a:lvl6pPr>
            <a:lvl7pPr marL="2971800" indent="-228600" defTabSz="457200" eaLnBrk="0" fontAlgn="base" hangingPunct="0">
              <a:spcBef>
                <a:spcPct val="0"/>
              </a:spcBef>
              <a:spcAft>
                <a:spcPct val="0"/>
              </a:spcAft>
              <a:defRPr>
                <a:solidFill>
                  <a:schemeClr val="tx1"/>
                </a:solidFill>
                <a:latin typeface="Corbel" panose="020B0503020204020204" pitchFamily="34" charset="0"/>
              </a:defRPr>
            </a:lvl7pPr>
            <a:lvl8pPr marL="3429000" indent="-228600" defTabSz="457200" eaLnBrk="0" fontAlgn="base" hangingPunct="0">
              <a:spcBef>
                <a:spcPct val="0"/>
              </a:spcBef>
              <a:spcAft>
                <a:spcPct val="0"/>
              </a:spcAft>
              <a:defRPr>
                <a:solidFill>
                  <a:schemeClr val="tx1"/>
                </a:solidFill>
                <a:latin typeface="Corbel" panose="020B0503020204020204" pitchFamily="34" charset="0"/>
              </a:defRPr>
            </a:lvl8pPr>
            <a:lvl9pPr marL="3886200" indent="-228600" defTabSz="457200" eaLnBrk="0" fontAlgn="base" hangingPunct="0">
              <a:spcBef>
                <a:spcPct val="0"/>
              </a:spcBef>
              <a:spcAft>
                <a:spcPct val="0"/>
              </a:spcAft>
              <a:defRPr>
                <a:solidFill>
                  <a:schemeClr val="tx1"/>
                </a:solidFill>
                <a:latin typeface="Corbel" panose="020B0503020204020204" pitchFamily="34" charset="0"/>
              </a:defRPr>
            </a:lvl9pPr>
          </a:lstStyle>
          <a:p>
            <a:r>
              <a:rPr lang="en-US" altLang="en-US" sz="2400" dirty="0">
                <a:latin typeface="Verdana" panose="020B0604030504040204" pitchFamily="34" charset="0"/>
                <a:ea typeface="Times New Roman" panose="02020603050405020304" pitchFamily="18" charset="0"/>
                <a:cs typeface="Verdana" panose="020B0604030504040204" pitchFamily="34" charset="0"/>
              </a:rPr>
              <a:t>To walk with God, we must walk in the Light.</a:t>
            </a:r>
          </a:p>
          <a:p>
            <a:endParaRPr lang="en-US" altLang="en-US" sz="2400" dirty="0">
              <a:latin typeface="Verdana" panose="020B0604030504040204" pitchFamily="34" charset="0"/>
              <a:ea typeface="Times New Roman" panose="02020603050405020304" pitchFamily="18" charset="0"/>
              <a:cs typeface="Verdana" panose="020B0604030504040204" pitchFamily="34" charset="0"/>
            </a:endParaRPr>
          </a:p>
          <a:p>
            <a:r>
              <a:rPr lang="en-US" altLang="en-US" sz="2400" b="1" dirty="0">
                <a:latin typeface="Verdana" panose="020B0604030504040204" pitchFamily="34" charset="0"/>
                <a:ea typeface="Times New Roman" panose="02020603050405020304" pitchFamily="18" charset="0"/>
                <a:cs typeface="Verdana" panose="020B0604030504040204" pitchFamily="34" charset="0"/>
              </a:rPr>
              <a:t>Ephesians 5:8-13</a:t>
            </a:r>
            <a:endParaRPr lang="en-US" altLang="en-US" sz="2400" dirty="0">
              <a:latin typeface="Verdana" panose="020B0604030504040204" pitchFamily="34" charset="0"/>
              <a:ea typeface="Times New Roman" panose="02020603050405020304" pitchFamily="18" charset="0"/>
              <a:cs typeface="Verdana" panose="020B0604030504040204" pitchFamily="34" charset="0"/>
            </a:endParaRPr>
          </a:p>
          <a:p>
            <a:r>
              <a:rPr lang="en-US" altLang="en-US" sz="2400" dirty="0">
                <a:latin typeface="Verdana" panose="020B0604030504040204" pitchFamily="34" charset="0"/>
                <a:ea typeface="Times New Roman" panose="02020603050405020304" pitchFamily="18" charset="0"/>
                <a:cs typeface="Verdana" panose="020B0604030504040204" pitchFamily="34" charset="0"/>
              </a:rPr>
              <a:t>“… for you were formerly darkness, but now you are Light in the Lord; walk as children of Light (for the fruit of the Light consists in all goodness and righteousness and truth), trying to learn what is pleasing to the Lord. Do not participate in the unfruitful deeds of darkness, but instead even expose them; for it is disgraceful even to speak of the things which are done by them in secret. But all things become visible when they are exposed by the light, for everything that becomes visible is light.”</a:t>
            </a:r>
          </a:p>
        </p:txBody>
      </p:sp>
      <p:sp>
        <p:nvSpPr>
          <p:cNvPr id="27651" name="TextBox 4">
            <a:extLst>
              <a:ext uri="{FF2B5EF4-FFF2-40B4-BE49-F238E27FC236}">
                <a16:creationId xmlns:a16="http://schemas.microsoft.com/office/drawing/2014/main" id="{0434188D-09AB-7157-9A1E-A90BB84A2F45}"/>
              </a:ext>
            </a:extLst>
          </p:cNvPr>
          <p:cNvSpPr txBox="1">
            <a:spLocks noChangeArrowheads="1"/>
          </p:cNvSpPr>
          <p:nvPr/>
        </p:nvSpPr>
        <p:spPr bwMode="auto">
          <a:xfrm>
            <a:off x="414338" y="76200"/>
            <a:ext cx="8382000" cy="7694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orbel" panose="020B0503020204020204" pitchFamily="34" charset="0"/>
              </a:defRPr>
            </a:lvl1pPr>
            <a:lvl2pPr marL="742950" indent="-285750">
              <a:defRPr>
                <a:solidFill>
                  <a:schemeClr val="tx1"/>
                </a:solidFill>
                <a:latin typeface="Corbel" panose="020B0503020204020204" pitchFamily="34" charset="0"/>
              </a:defRPr>
            </a:lvl2pPr>
            <a:lvl3pPr marL="1143000" indent="-228600">
              <a:defRPr>
                <a:solidFill>
                  <a:schemeClr val="tx1"/>
                </a:solidFill>
                <a:latin typeface="Corbel" panose="020B0503020204020204" pitchFamily="34" charset="0"/>
              </a:defRPr>
            </a:lvl3pPr>
            <a:lvl4pPr marL="1600200" indent="-228600">
              <a:defRPr>
                <a:solidFill>
                  <a:schemeClr val="tx1"/>
                </a:solidFill>
                <a:latin typeface="Corbel" panose="020B0503020204020204" pitchFamily="34" charset="0"/>
              </a:defRPr>
            </a:lvl4pPr>
            <a:lvl5pPr marL="2057400" indent="-228600">
              <a:defRPr>
                <a:solidFill>
                  <a:schemeClr val="tx1"/>
                </a:solidFill>
                <a:latin typeface="Corbel" panose="020B0503020204020204" pitchFamily="34" charset="0"/>
              </a:defRPr>
            </a:lvl5pPr>
            <a:lvl6pPr marL="2514600" indent="-228600" defTabSz="457200" eaLnBrk="0" fontAlgn="base" hangingPunct="0">
              <a:spcBef>
                <a:spcPct val="0"/>
              </a:spcBef>
              <a:spcAft>
                <a:spcPct val="0"/>
              </a:spcAft>
              <a:defRPr>
                <a:solidFill>
                  <a:schemeClr val="tx1"/>
                </a:solidFill>
                <a:latin typeface="Corbel" panose="020B0503020204020204" pitchFamily="34" charset="0"/>
              </a:defRPr>
            </a:lvl6pPr>
            <a:lvl7pPr marL="2971800" indent="-228600" defTabSz="457200" eaLnBrk="0" fontAlgn="base" hangingPunct="0">
              <a:spcBef>
                <a:spcPct val="0"/>
              </a:spcBef>
              <a:spcAft>
                <a:spcPct val="0"/>
              </a:spcAft>
              <a:defRPr>
                <a:solidFill>
                  <a:schemeClr val="tx1"/>
                </a:solidFill>
                <a:latin typeface="Corbel" panose="020B0503020204020204" pitchFamily="34" charset="0"/>
              </a:defRPr>
            </a:lvl7pPr>
            <a:lvl8pPr marL="3429000" indent="-228600" defTabSz="457200" eaLnBrk="0" fontAlgn="base" hangingPunct="0">
              <a:spcBef>
                <a:spcPct val="0"/>
              </a:spcBef>
              <a:spcAft>
                <a:spcPct val="0"/>
              </a:spcAft>
              <a:defRPr>
                <a:solidFill>
                  <a:schemeClr val="tx1"/>
                </a:solidFill>
                <a:latin typeface="Corbel" panose="020B0503020204020204" pitchFamily="34" charset="0"/>
              </a:defRPr>
            </a:lvl8pPr>
            <a:lvl9pPr marL="3886200" indent="-228600" defTabSz="457200" eaLnBrk="0" fontAlgn="base" hangingPunct="0">
              <a:spcBef>
                <a:spcPct val="0"/>
              </a:spcBef>
              <a:spcAft>
                <a:spcPct val="0"/>
              </a:spcAft>
              <a:defRPr>
                <a:solidFill>
                  <a:schemeClr val="tx1"/>
                </a:solidFill>
                <a:latin typeface="Corbel" panose="020B0503020204020204" pitchFamily="34" charset="0"/>
              </a:defRPr>
            </a:lvl9pPr>
          </a:lstStyle>
          <a:p>
            <a:pPr algn="ctr" eaLnBrk="1" hangingPunct="1"/>
            <a:r>
              <a:rPr lang="en-US" altLang="en-US" sz="4400" b="1" dirty="0">
                <a:latin typeface="Verdana" panose="020B0604030504040204" pitchFamily="34" charset="0"/>
              </a:rPr>
              <a:t>Enoch Walked With God</a:t>
            </a:r>
            <a:endParaRPr lang="en-US" altLang="en-US" sz="4400" dirty="0">
              <a:latin typeface="Verdana" panose="020B0604030504040204" pitchFamily="34"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3">
            <a:extLst>
              <a:ext uri="{FF2B5EF4-FFF2-40B4-BE49-F238E27FC236}">
                <a16:creationId xmlns:a16="http://schemas.microsoft.com/office/drawing/2014/main" id="{094F39A1-FC8B-2A42-8508-852F7E1AADCB}"/>
              </a:ext>
            </a:extLst>
          </p:cNvPr>
          <p:cNvSpPr>
            <a:spLocks noChangeArrowheads="1"/>
          </p:cNvSpPr>
          <p:nvPr/>
        </p:nvSpPr>
        <p:spPr bwMode="auto">
          <a:xfrm>
            <a:off x="76200" y="1066800"/>
            <a:ext cx="8991600" cy="52629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orbel" panose="020B0503020204020204" pitchFamily="34" charset="0"/>
              </a:defRPr>
            </a:lvl1pPr>
            <a:lvl2pPr marL="742950" indent="-285750">
              <a:defRPr>
                <a:solidFill>
                  <a:schemeClr val="tx1"/>
                </a:solidFill>
                <a:latin typeface="Corbel" panose="020B0503020204020204" pitchFamily="34" charset="0"/>
              </a:defRPr>
            </a:lvl2pPr>
            <a:lvl3pPr marL="1143000" indent="-228600">
              <a:defRPr>
                <a:solidFill>
                  <a:schemeClr val="tx1"/>
                </a:solidFill>
                <a:latin typeface="Corbel" panose="020B0503020204020204" pitchFamily="34" charset="0"/>
              </a:defRPr>
            </a:lvl3pPr>
            <a:lvl4pPr marL="1600200" indent="-228600">
              <a:defRPr>
                <a:solidFill>
                  <a:schemeClr val="tx1"/>
                </a:solidFill>
                <a:latin typeface="Corbel" panose="020B0503020204020204" pitchFamily="34" charset="0"/>
              </a:defRPr>
            </a:lvl4pPr>
            <a:lvl5pPr marL="2057400" indent="-228600">
              <a:defRPr>
                <a:solidFill>
                  <a:schemeClr val="tx1"/>
                </a:solidFill>
                <a:latin typeface="Corbel" panose="020B0503020204020204" pitchFamily="34" charset="0"/>
              </a:defRPr>
            </a:lvl5pPr>
            <a:lvl6pPr marL="2514600" indent="-228600" defTabSz="457200" eaLnBrk="0" fontAlgn="base" hangingPunct="0">
              <a:spcBef>
                <a:spcPct val="0"/>
              </a:spcBef>
              <a:spcAft>
                <a:spcPct val="0"/>
              </a:spcAft>
              <a:defRPr>
                <a:solidFill>
                  <a:schemeClr val="tx1"/>
                </a:solidFill>
                <a:latin typeface="Corbel" panose="020B0503020204020204" pitchFamily="34" charset="0"/>
              </a:defRPr>
            </a:lvl6pPr>
            <a:lvl7pPr marL="2971800" indent="-228600" defTabSz="457200" eaLnBrk="0" fontAlgn="base" hangingPunct="0">
              <a:spcBef>
                <a:spcPct val="0"/>
              </a:spcBef>
              <a:spcAft>
                <a:spcPct val="0"/>
              </a:spcAft>
              <a:defRPr>
                <a:solidFill>
                  <a:schemeClr val="tx1"/>
                </a:solidFill>
                <a:latin typeface="Corbel" panose="020B0503020204020204" pitchFamily="34" charset="0"/>
              </a:defRPr>
            </a:lvl7pPr>
            <a:lvl8pPr marL="3429000" indent="-228600" defTabSz="457200" eaLnBrk="0" fontAlgn="base" hangingPunct="0">
              <a:spcBef>
                <a:spcPct val="0"/>
              </a:spcBef>
              <a:spcAft>
                <a:spcPct val="0"/>
              </a:spcAft>
              <a:defRPr>
                <a:solidFill>
                  <a:schemeClr val="tx1"/>
                </a:solidFill>
                <a:latin typeface="Corbel" panose="020B0503020204020204" pitchFamily="34" charset="0"/>
              </a:defRPr>
            </a:lvl8pPr>
            <a:lvl9pPr marL="3886200" indent="-228600" defTabSz="457200" eaLnBrk="0" fontAlgn="base" hangingPunct="0">
              <a:spcBef>
                <a:spcPct val="0"/>
              </a:spcBef>
              <a:spcAft>
                <a:spcPct val="0"/>
              </a:spcAft>
              <a:defRPr>
                <a:solidFill>
                  <a:schemeClr val="tx1"/>
                </a:solidFill>
                <a:latin typeface="Corbel" panose="020B0503020204020204" pitchFamily="34" charset="0"/>
              </a:defRPr>
            </a:lvl9pPr>
          </a:lstStyle>
          <a:p>
            <a:pPr algn="ctr"/>
            <a:r>
              <a:rPr lang="en-US" altLang="en-US" sz="2400" dirty="0">
                <a:latin typeface="Verdana" panose="020B0604030504040204" pitchFamily="34" charset="0"/>
                <a:ea typeface="Times New Roman" panose="02020603050405020304" pitchFamily="18" charset="0"/>
                <a:cs typeface="Verdana" panose="020B0604030504040204" pitchFamily="34" charset="0"/>
              </a:rPr>
              <a:t>CONCLUSION</a:t>
            </a:r>
          </a:p>
          <a:p>
            <a:endParaRPr lang="en-US" altLang="en-US" sz="2400" b="1" dirty="0">
              <a:latin typeface="Verdana" panose="020B0604030504040204" pitchFamily="34" charset="0"/>
              <a:ea typeface="Times New Roman" panose="02020603050405020304" pitchFamily="18" charset="0"/>
              <a:cs typeface="Verdana" panose="020B0604030504040204" pitchFamily="34" charset="0"/>
            </a:endParaRPr>
          </a:p>
          <a:p>
            <a:r>
              <a:rPr lang="en-US" altLang="en-US" sz="2400" dirty="0">
                <a:latin typeface="Verdana" panose="020B0604030504040204" pitchFamily="34" charset="0"/>
                <a:ea typeface="Times New Roman" panose="02020603050405020304" pitchFamily="18" charset="0"/>
                <a:cs typeface="Verdana" panose="020B0604030504040204" pitchFamily="34" charset="0"/>
              </a:rPr>
              <a:t>Finally, we can learn by Enoch’s example of walking with God, as well as by his prophetic warning about God’s final day of judgment:</a:t>
            </a:r>
          </a:p>
          <a:p>
            <a:endParaRPr lang="en-US" altLang="en-US" sz="2400" dirty="0">
              <a:latin typeface="Verdana" panose="020B0604030504040204" pitchFamily="34" charset="0"/>
              <a:ea typeface="Times New Roman" panose="02020603050405020304" pitchFamily="18" charset="0"/>
              <a:cs typeface="Verdana" panose="020B0604030504040204" pitchFamily="34" charset="0"/>
            </a:endParaRPr>
          </a:p>
          <a:p>
            <a:r>
              <a:rPr lang="en-US" altLang="en-US" sz="2400" b="1" dirty="0">
                <a:latin typeface="Verdana" panose="020B0604030504040204" pitchFamily="34" charset="0"/>
                <a:ea typeface="Times New Roman" panose="02020603050405020304" pitchFamily="18" charset="0"/>
                <a:cs typeface="Verdana" panose="020B0604030504040204" pitchFamily="34" charset="0"/>
              </a:rPr>
              <a:t>Jude 14-15</a:t>
            </a:r>
            <a:endParaRPr lang="en-US" altLang="en-US" sz="2400" dirty="0">
              <a:latin typeface="Verdana" panose="020B0604030504040204" pitchFamily="34" charset="0"/>
              <a:ea typeface="Times New Roman" panose="02020603050405020304" pitchFamily="18" charset="0"/>
              <a:cs typeface="Verdana" panose="020B0604030504040204" pitchFamily="34" charset="0"/>
            </a:endParaRPr>
          </a:p>
          <a:p>
            <a:r>
              <a:rPr lang="en-US" altLang="en-US" sz="2400" dirty="0">
                <a:latin typeface="Verdana" panose="020B0604030504040204" pitchFamily="34" charset="0"/>
                <a:ea typeface="Times New Roman" panose="02020603050405020304" pitchFamily="18" charset="0"/>
                <a:cs typeface="Verdana" panose="020B0604030504040204" pitchFamily="34" charset="0"/>
              </a:rPr>
              <a:t>“It was also about these men that Enoch, in the seventh generation from Adam, prophesied, saying, ‘Behold, the Lord came with many thousands of His holy ones, to execute judgment upon all, and to convict all the ungodly of all their ungodly deeds which they have done in an ungodly way, and of all the harsh things which ungodly sinners have spoken against Him.’”</a:t>
            </a:r>
          </a:p>
        </p:txBody>
      </p:sp>
      <p:sp>
        <p:nvSpPr>
          <p:cNvPr id="29699" name="TextBox 4">
            <a:extLst>
              <a:ext uri="{FF2B5EF4-FFF2-40B4-BE49-F238E27FC236}">
                <a16:creationId xmlns:a16="http://schemas.microsoft.com/office/drawing/2014/main" id="{9B180DAA-F6AD-4245-A236-604258BE7C40}"/>
              </a:ext>
            </a:extLst>
          </p:cNvPr>
          <p:cNvSpPr txBox="1">
            <a:spLocks noChangeArrowheads="1"/>
          </p:cNvSpPr>
          <p:nvPr/>
        </p:nvSpPr>
        <p:spPr bwMode="auto">
          <a:xfrm>
            <a:off x="414338" y="76200"/>
            <a:ext cx="8382000" cy="7694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orbel" panose="020B0503020204020204" pitchFamily="34" charset="0"/>
              </a:defRPr>
            </a:lvl1pPr>
            <a:lvl2pPr marL="742950" indent="-285750">
              <a:defRPr>
                <a:solidFill>
                  <a:schemeClr val="tx1"/>
                </a:solidFill>
                <a:latin typeface="Corbel" panose="020B0503020204020204" pitchFamily="34" charset="0"/>
              </a:defRPr>
            </a:lvl2pPr>
            <a:lvl3pPr marL="1143000" indent="-228600">
              <a:defRPr>
                <a:solidFill>
                  <a:schemeClr val="tx1"/>
                </a:solidFill>
                <a:latin typeface="Corbel" panose="020B0503020204020204" pitchFamily="34" charset="0"/>
              </a:defRPr>
            </a:lvl3pPr>
            <a:lvl4pPr marL="1600200" indent="-228600">
              <a:defRPr>
                <a:solidFill>
                  <a:schemeClr val="tx1"/>
                </a:solidFill>
                <a:latin typeface="Corbel" panose="020B0503020204020204" pitchFamily="34" charset="0"/>
              </a:defRPr>
            </a:lvl4pPr>
            <a:lvl5pPr marL="2057400" indent="-228600">
              <a:defRPr>
                <a:solidFill>
                  <a:schemeClr val="tx1"/>
                </a:solidFill>
                <a:latin typeface="Corbel" panose="020B0503020204020204" pitchFamily="34" charset="0"/>
              </a:defRPr>
            </a:lvl5pPr>
            <a:lvl6pPr marL="2514600" indent="-228600" defTabSz="457200" eaLnBrk="0" fontAlgn="base" hangingPunct="0">
              <a:spcBef>
                <a:spcPct val="0"/>
              </a:spcBef>
              <a:spcAft>
                <a:spcPct val="0"/>
              </a:spcAft>
              <a:defRPr>
                <a:solidFill>
                  <a:schemeClr val="tx1"/>
                </a:solidFill>
                <a:latin typeface="Corbel" panose="020B0503020204020204" pitchFamily="34" charset="0"/>
              </a:defRPr>
            </a:lvl6pPr>
            <a:lvl7pPr marL="2971800" indent="-228600" defTabSz="457200" eaLnBrk="0" fontAlgn="base" hangingPunct="0">
              <a:spcBef>
                <a:spcPct val="0"/>
              </a:spcBef>
              <a:spcAft>
                <a:spcPct val="0"/>
              </a:spcAft>
              <a:defRPr>
                <a:solidFill>
                  <a:schemeClr val="tx1"/>
                </a:solidFill>
                <a:latin typeface="Corbel" panose="020B0503020204020204" pitchFamily="34" charset="0"/>
              </a:defRPr>
            </a:lvl7pPr>
            <a:lvl8pPr marL="3429000" indent="-228600" defTabSz="457200" eaLnBrk="0" fontAlgn="base" hangingPunct="0">
              <a:spcBef>
                <a:spcPct val="0"/>
              </a:spcBef>
              <a:spcAft>
                <a:spcPct val="0"/>
              </a:spcAft>
              <a:defRPr>
                <a:solidFill>
                  <a:schemeClr val="tx1"/>
                </a:solidFill>
                <a:latin typeface="Corbel" panose="020B0503020204020204" pitchFamily="34" charset="0"/>
              </a:defRPr>
            </a:lvl8pPr>
            <a:lvl9pPr marL="3886200" indent="-228600" defTabSz="457200" eaLnBrk="0" fontAlgn="base" hangingPunct="0">
              <a:spcBef>
                <a:spcPct val="0"/>
              </a:spcBef>
              <a:spcAft>
                <a:spcPct val="0"/>
              </a:spcAft>
              <a:defRPr>
                <a:solidFill>
                  <a:schemeClr val="tx1"/>
                </a:solidFill>
                <a:latin typeface="Corbel" panose="020B0503020204020204" pitchFamily="34" charset="0"/>
              </a:defRPr>
            </a:lvl9pPr>
          </a:lstStyle>
          <a:p>
            <a:pPr algn="ctr" eaLnBrk="1" hangingPunct="1"/>
            <a:r>
              <a:rPr lang="en-US" altLang="en-US" sz="4400" b="1" dirty="0">
                <a:latin typeface="Verdana" panose="020B0604030504040204" pitchFamily="34" charset="0"/>
              </a:rPr>
              <a:t>Enoch Walked With God</a:t>
            </a:r>
            <a:endParaRPr lang="en-US" altLang="en-US" sz="4400" dirty="0">
              <a:latin typeface="Verdana" panose="020B0604030504040204" pitchFamily="34"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3">
            <a:extLst>
              <a:ext uri="{FF2B5EF4-FFF2-40B4-BE49-F238E27FC236}">
                <a16:creationId xmlns:a16="http://schemas.microsoft.com/office/drawing/2014/main" id="{94F76830-2AA1-4BB2-488D-364B568167AF}"/>
              </a:ext>
            </a:extLst>
          </p:cNvPr>
          <p:cNvSpPr>
            <a:spLocks noChangeArrowheads="1"/>
          </p:cNvSpPr>
          <p:nvPr/>
        </p:nvSpPr>
        <p:spPr bwMode="auto">
          <a:xfrm>
            <a:off x="76200" y="1066800"/>
            <a:ext cx="8915400" cy="5647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orbel" panose="020B0503020204020204" pitchFamily="34" charset="0"/>
              </a:defRPr>
            </a:lvl1pPr>
            <a:lvl2pPr marL="742950" indent="-285750">
              <a:defRPr>
                <a:solidFill>
                  <a:schemeClr val="tx1"/>
                </a:solidFill>
                <a:latin typeface="Corbel" panose="020B0503020204020204" pitchFamily="34" charset="0"/>
              </a:defRPr>
            </a:lvl2pPr>
            <a:lvl3pPr marL="1143000" indent="-228600">
              <a:defRPr>
                <a:solidFill>
                  <a:schemeClr val="tx1"/>
                </a:solidFill>
                <a:latin typeface="Corbel" panose="020B0503020204020204" pitchFamily="34" charset="0"/>
              </a:defRPr>
            </a:lvl3pPr>
            <a:lvl4pPr marL="1600200" indent="-228600">
              <a:defRPr>
                <a:solidFill>
                  <a:schemeClr val="tx1"/>
                </a:solidFill>
                <a:latin typeface="Corbel" panose="020B0503020204020204" pitchFamily="34" charset="0"/>
              </a:defRPr>
            </a:lvl4pPr>
            <a:lvl5pPr marL="2057400" indent="-228600">
              <a:defRPr>
                <a:solidFill>
                  <a:schemeClr val="tx1"/>
                </a:solidFill>
                <a:latin typeface="Corbel" panose="020B0503020204020204" pitchFamily="34" charset="0"/>
              </a:defRPr>
            </a:lvl5pPr>
            <a:lvl6pPr marL="2514600" indent="-228600" defTabSz="457200" eaLnBrk="0" fontAlgn="base" hangingPunct="0">
              <a:spcBef>
                <a:spcPct val="0"/>
              </a:spcBef>
              <a:spcAft>
                <a:spcPct val="0"/>
              </a:spcAft>
              <a:defRPr>
                <a:solidFill>
                  <a:schemeClr val="tx1"/>
                </a:solidFill>
                <a:latin typeface="Corbel" panose="020B0503020204020204" pitchFamily="34" charset="0"/>
              </a:defRPr>
            </a:lvl6pPr>
            <a:lvl7pPr marL="2971800" indent="-228600" defTabSz="457200" eaLnBrk="0" fontAlgn="base" hangingPunct="0">
              <a:spcBef>
                <a:spcPct val="0"/>
              </a:spcBef>
              <a:spcAft>
                <a:spcPct val="0"/>
              </a:spcAft>
              <a:defRPr>
                <a:solidFill>
                  <a:schemeClr val="tx1"/>
                </a:solidFill>
                <a:latin typeface="Corbel" panose="020B0503020204020204" pitchFamily="34" charset="0"/>
              </a:defRPr>
            </a:lvl7pPr>
            <a:lvl8pPr marL="3429000" indent="-228600" defTabSz="457200" eaLnBrk="0" fontAlgn="base" hangingPunct="0">
              <a:spcBef>
                <a:spcPct val="0"/>
              </a:spcBef>
              <a:spcAft>
                <a:spcPct val="0"/>
              </a:spcAft>
              <a:defRPr>
                <a:solidFill>
                  <a:schemeClr val="tx1"/>
                </a:solidFill>
                <a:latin typeface="Corbel" panose="020B0503020204020204" pitchFamily="34" charset="0"/>
              </a:defRPr>
            </a:lvl8pPr>
            <a:lvl9pPr marL="3886200" indent="-228600" defTabSz="457200" eaLnBrk="0" fontAlgn="base" hangingPunct="0">
              <a:spcBef>
                <a:spcPct val="0"/>
              </a:spcBef>
              <a:spcAft>
                <a:spcPct val="0"/>
              </a:spcAft>
              <a:defRPr>
                <a:solidFill>
                  <a:schemeClr val="tx1"/>
                </a:solidFill>
                <a:latin typeface="Corbel" panose="020B0503020204020204" pitchFamily="34" charset="0"/>
              </a:defRPr>
            </a:lvl9pPr>
          </a:lstStyle>
          <a:p>
            <a:r>
              <a:rPr lang="en-US" altLang="en-US" sz="2000" dirty="0">
                <a:latin typeface="Verdana" panose="020B0604030504040204" pitchFamily="34" charset="0"/>
                <a:ea typeface="Times New Roman" panose="02020603050405020304" pitchFamily="18" charset="0"/>
                <a:cs typeface="Verdana" panose="020B0604030504040204" pitchFamily="34" charset="0"/>
              </a:rPr>
              <a:t>Through Jude, the Holy Spirit adds to Enoch’s prophecy:</a:t>
            </a:r>
          </a:p>
          <a:p>
            <a:endParaRPr lang="en-US" altLang="en-US" sz="1900" dirty="0">
              <a:latin typeface="Verdana" panose="020B0604030504040204" pitchFamily="34" charset="0"/>
              <a:ea typeface="Times New Roman" panose="02020603050405020304" pitchFamily="18" charset="0"/>
              <a:cs typeface="Verdana" panose="020B0604030504040204" pitchFamily="34" charset="0"/>
            </a:endParaRPr>
          </a:p>
          <a:p>
            <a:r>
              <a:rPr lang="en-US" altLang="en-US" sz="2000" b="1" dirty="0">
                <a:latin typeface="Verdana" panose="020B0604030504040204" pitchFamily="34" charset="0"/>
                <a:ea typeface="Times New Roman" panose="02020603050405020304" pitchFamily="18" charset="0"/>
                <a:cs typeface="Verdana" panose="020B0604030504040204" pitchFamily="34" charset="0"/>
              </a:rPr>
              <a:t>Jude 16-25</a:t>
            </a:r>
            <a:endParaRPr lang="en-US" altLang="en-US" sz="2000" dirty="0">
              <a:latin typeface="Verdana" panose="020B0604030504040204" pitchFamily="34" charset="0"/>
              <a:ea typeface="Times New Roman" panose="02020603050405020304" pitchFamily="18" charset="0"/>
              <a:cs typeface="Verdana" panose="020B0604030504040204" pitchFamily="34" charset="0"/>
            </a:endParaRPr>
          </a:p>
          <a:p>
            <a:r>
              <a:rPr lang="en-US" altLang="en-US" sz="1900" dirty="0">
                <a:latin typeface="Verdana" panose="020B0604030504040204" pitchFamily="34" charset="0"/>
                <a:ea typeface="Times New Roman" panose="02020603050405020304" pitchFamily="18" charset="0"/>
                <a:cs typeface="Verdana" panose="020B0604030504040204" pitchFamily="34" charset="0"/>
              </a:rPr>
              <a:t>“These are grumblers, finding fault, following after their own lusts; they speak arrogantly, flattering people for the sake of gaining an advantage. But you, beloved, ought to </a:t>
            </a:r>
            <a:r>
              <a:rPr lang="en-US" altLang="en-US" sz="1900" u="sng" dirty="0">
                <a:latin typeface="Verdana" panose="020B0604030504040204" pitchFamily="34" charset="0"/>
                <a:ea typeface="Times New Roman" panose="02020603050405020304" pitchFamily="18" charset="0"/>
                <a:cs typeface="Verdana" panose="020B0604030504040204" pitchFamily="34" charset="0"/>
              </a:rPr>
              <a:t>remember the words that were spoken beforehand by the apostles of our Lord Jesus Christ</a:t>
            </a:r>
            <a:r>
              <a:rPr lang="en-US" altLang="en-US" sz="1900" dirty="0">
                <a:latin typeface="Verdana" panose="020B0604030504040204" pitchFamily="34" charset="0"/>
                <a:ea typeface="Times New Roman" panose="02020603050405020304" pitchFamily="18" charset="0"/>
                <a:cs typeface="Verdana" panose="020B0604030504040204" pitchFamily="34" charset="0"/>
              </a:rPr>
              <a:t>, that they were saying to you, ‘In the last time there will be mockers, following after their own ungodly lusts.’ These are the ones who cause divisions, worldly-minded, devoid of the Spirit. But you, beloved, </a:t>
            </a:r>
            <a:r>
              <a:rPr lang="en-US" altLang="en-US" sz="1900" u="sng" dirty="0">
                <a:latin typeface="Verdana" panose="020B0604030504040204" pitchFamily="34" charset="0"/>
                <a:ea typeface="Times New Roman" panose="02020603050405020304" pitchFamily="18" charset="0"/>
                <a:cs typeface="Verdana" panose="020B0604030504040204" pitchFamily="34" charset="0"/>
              </a:rPr>
              <a:t>building yourselves up on your most holy faith, praying in the Holy Spirit, keep yourselves in the love of God</a:t>
            </a:r>
            <a:r>
              <a:rPr lang="en-US" altLang="en-US" sz="1900" dirty="0">
                <a:latin typeface="Verdana" panose="020B0604030504040204" pitchFamily="34" charset="0"/>
                <a:ea typeface="Times New Roman" panose="02020603050405020304" pitchFamily="18" charset="0"/>
                <a:cs typeface="Verdana" panose="020B0604030504040204" pitchFamily="34" charset="0"/>
              </a:rPr>
              <a:t>, waiting anxiously for the mercy of our Lord Jesus Christ to eternal life. And have mercy on some, who are doubting; save others, snatching them out of the fire; and on some have mercy with fear, hating even the garment polluted by the flesh. Now to Him who is able to keep you from stumbling, and to make you stand in the presence of His glory blameless with great joy, to the only God our Savior, through Jesus Christ our Lord, be glory, majesty, dominion and authority, before all time and now and forever. Amen.”</a:t>
            </a:r>
          </a:p>
        </p:txBody>
      </p:sp>
      <p:sp>
        <p:nvSpPr>
          <p:cNvPr id="31747" name="TextBox 4">
            <a:extLst>
              <a:ext uri="{FF2B5EF4-FFF2-40B4-BE49-F238E27FC236}">
                <a16:creationId xmlns:a16="http://schemas.microsoft.com/office/drawing/2014/main" id="{225605EA-0B6B-6AD4-AEAF-34490731453D}"/>
              </a:ext>
            </a:extLst>
          </p:cNvPr>
          <p:cNvSpPr txBox="1">
            <a:spLocks noChangeArrowheads="1"/>
          </p:cNvSpPr>
          <p:nvPr/>
        </p:nvSpPr>
        <p:spPr bwMode="auto">
          <a:xfrm>
            <a:off x="414338" y="76200"/>
            <a:ext cx="8382000" cy="7694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orbel" panose="020B0503020204020204" pitchFamily="34" charset="0"/>
              </a:defRPr>
            </a:lvl1pPr>
            <a:lvl2pPr marL="742950" indent="-285750">
              <a:defRPr>
                <a:solidFill>
                  <a:schemeClr val="tx1"/>
                </a:solidFill>
                <a:latin typeface="Corbel" panose="020B0503020204020204" pitchFamily="34" charset="0"/>
              </a:defRPr>
            </a:lvl2pPr>
            <a:lvl3pPr marL="1143000" indent="-228600">
              <a:defRPr>
                <a:solidFill>
                  <a:schemeClr val="tx1"/>
                </a:solidFill>
                <a:latin typeface="Corbel" panose="020B0503020204020204" pitchFamily="34" charset="0"/>
              </a:defRPr>
            </a:lvl3pPr>
            <a:lvl4pPr marL="1600200" indent="-228600">
              <a:defRPr>
                <a:solidFill>
                  <a:schemeClr val="tx1"/>
                </a:solidFill>
                <a:latin typeface="Corbel" panose="020B0503020204020204" pitchFamily="34" charset="0"/>
              </a:defRPr>
            </a:lvl4pPr>
            <a:lvl5pPr marL="2057400" indent="-228600">
              <a:defRPr>
                <a:solidFill>
                  <a:schemeClr val="tx1"/>
                </a:solidFill>
                <a:latin typeface="Corbel" panose="020B0503020204020204" pitchFamily="34" charset="0"/>
              </a:defRPr>
            </a:lvl5pPr>
            <a:lvl6pPr marL="2514600" indent="-228600" defTabSz="457200" eaLnBrk="0" fontAlgn="base" hangingPunct="0">
              <a:spcBef>
                <a:spcPct val="0"/>
              </a:spcBef>
              <a:spcAft>
                <a:spcPct val="0"/>
              </a:spcAft>
              <a:defRPr>
                <a:solidFill>
                  <a:schemeClr val="tx1"/>
                </a:solidFill>
                <a:latin typeface="Corbel" panose="020B0503020204020204" pitchFamily="34" charset="0"/>
              </a:defRPr>
            </a:lvl6pPr>
            <a:lvl7pPr marL="2971800" indent="-228600" defTabSz="457200" eaLnBrk="0" fontAlgn="base" hangingPunct="0">
              <a:spcBef>
                <a:spcPct val="0"/>
              </a:spcBef>
              <a:spcAft>
                <a:spcPct val="0"/>
              </a:spcAft>
              <a:defRPr>
                <a:solidFill>
                  <a:schemeClr val="tx1"/>
                </a:solidFill>
                <a:latin typeface="Corbel" panose="020B0503020204020204" pitchFamily="34" charset="0"/>
              </a:defRPr>
            </a:lvl7pPr>
            <a:lvl8pPr marL="3429000" indent="-228600" defTabSz="457200" eaLnBrk="0" fontAlgn="base" hangingPunct="0">
              <a:spcBef>
                <a:spcPct val="0"/>
              </a:spcBef>
              <a:spcAft>
                <a:spcPct val="0"/>
              </a:spcAft>
              <a:defRPr>
                <a:solidFill>
                  <a:schemeClr val="tx1"/>
                </a:solidFill>
                <a:latin typeface="Corbel" panose="020B0503020204020204" pitchFamily="34" charset="0"/>
              </a:defRPr>
            </a:lvl8pPr>
            <a:lvl9pPr marL="3886200" indent="-228600" defTabSz="457200" eaLnBrk="0" fontAlgn="base" hangingPunct="0">
              <a:spcBef>
                <a:spcPct val="0"/>
              </a:spcBef>
              <a:spcAft>
                <a:spcPct val="0"/>
              </a:spcAft>
              <a:defRPr>
                <a:solidFill>
                  <a:schemeClr val="tx1"/>
                </a:solidFill>
                <a:latin typeface="Corbel" panose="020B0503020204020204" pitchFamily="34" charset="0"/>
              </a:defRPr>
            </a:lvl9pPr>
          </a:lstStyle>
          <a:p>
            <a:pPr algn="ctr" eaLnBrk="1" hangingPunct="1"/>
            <a:r>
              <a:rPr lang="en-US" altLang="en-US" sz="4400" b="1" dirty="0">
                <a:latin typeface="Verdana" panose="020B0604030504040204" pitchFamily="34" charset="0"/>
              </a:rPr>
              <a:t>Enoch Walked With God</a:t>
            </a:r>
            <a:endParaRPr lang="en-US" altLang="en-US" sz="4400" dirty="0">
              <a:latin typeface="Verdana" panose="020B0604030504040204" pitchFamily="34"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3">
            <a:extLst>
              <a:ext uri="{FF2B5EF4-FFF2-40B4-BE49-F238E27FC236}">
                <a16:creationId xmlns:a16="http://schemas.microsoft.com/office/drawing/2014/main" id="{532CF905-978E-6F4E-0C8E-63E372A7B4A5}"/>
              </a:ext>
            </a:extLst>
          </p:cNvPr>
          <p:cNvSpPr>
            <a:spLocks noChangeArrowheads="1"/>
          </p:cNvSpPr>
          <p:nvPr/>
        </p:nvSpPr>
        <p:spPr bwMode="auto">
          <a:xfrm>
            <a:off x="76200" y="1295400"/>
            <a:ext cx="8991600" cy="44012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orbel" panose="020B0503020204020204" pitchFamily="34" charset="0"/>
              </a:defRPr>
            </a:lvl1pPr>
            <a:lvl2pPr marL="742950" indent="-285750">
              <a:defRPr>
                <a:solidFill>
                  <a:schemeClr val="tx1"/>
                </a:solidFill>
                <a:latin typeface="Corbel" panose="020B0503020204020204" pitchFamily="34" charset="0"/>
              </a:defRPr>
            </a:lvl2pPr>
            <a:lvl3pPr marL="1143000" indent="-228600">
              <a:defRPr>
                <a:solidFill>
                  <a:schemeClr val="tx1"/>
                </a:solidFill>
                <a:latin typeface="Corbel" panose="020B0503020204020204" pitchFamily="34" charset="0"/>
              </a:defRPr>
            </a:lvl3pPr>
            <a:lvl4pPr marL="1600200" indent="-228600">
              <a:defRPr>
                <a:solidFill>
                  <a:schemeClr val="tx1"/>
                </a:solidFill>
                <a:latin typeface="Corbel" panose="020B0503020204020204" pitchFamily="34" charset="0"/>
              </a:defRPr>
            </a:lvl4pPr>
            <a:lvl5pPr marL="2057400" indent="-228600">
              <a:defRPr>
                <a:solidFill>
                  <a:schemeClr val="tx1"/>
                </a:solidFill>
                <a:latin typeface="Corbel" panose="020B0503020204020204" pitchFamily="34" charset="0"/>
              </a:defRPr>
            </a:lvl5pPr>
            <a:lvl6pPr marL="2514600" indent="-228600" defTabSz="457200" eaLnBrk="0" fontAlgn="base" hangingPunct="0">
              <a:spcBef>
                <a:spcPct val="0"/>
              </a:spcBef>
              <a:spcAft>
                <a:spcPct val="0"/>
              </a:spcAft>
              <a:defRPr>
                <a:solidFill>
                  <a:schemeClr val="tx1"/>
                </a:solidFill>
                <a:latin typeface="Corbel" panose="020B0503020204020204" pitchFamily="34" charset="0"/>
              </a:defRPr>
            </a:lvl6pPr>
            <a:lvl7pPr marL="2971800" indent="-228600" defTabSz="457200" eaLnBrk="0" fontAlgn="base" hangingPunct="0">
              <a:spcBef>
                <a:spcPct val="0"/>
              </a:spcBef>
              <a:spcAft>
                <a:spcPct val="0"/>
              </a:spcAft>
              <a:defRPr>
                <a:solidFill>
                  <a:schemeClr val="tx1"/>
                </a:solidFill>
                <a:latin typeface="Corbel" panose="020B0503020204020204" pitchFamily="34" charset="0"/>
              </a:defRPr>
            </a:lvl7pPr>
            <a:lvl8pPr marL="3429000" indent="-228600" defTabSz="457200" eaLnBrk="0" fontAlgn="base" hangingPunct="0">
              <a:spcBef>
                <a:spcPct val="0"/>
              </a:spcBef>
              <a:spcAft>
                <a:spcPct val="0"/>
              </a:spcAft>
              <a:defRPr>
                <a:solidFill>
                  <a:schemeClr val="tx1"/>
                </a:solidFill>
                <a:latin typeface="Corbel" panose="020B0503020204020204" pitchFamily="34" charset="0"/>
              </a:defRPr>
            </a:lvl8pPr>
            <a:lvl9pPr marL="3886200" indent="-228600" defTabSz="457200" eaLnBrk="0" fontAlgn="base" hangingPunct="0">
              <a:spcBef>
                <a:spcPct val="0"/>
              </a:spcBef>
              <a:spcAft>
                <a:spcPct val="0"/>
              </a:spcAft>
              <a:defRPr>
                <a:solidFill>
                  <a:schemeClr val="tx1"/>
                </a:solidFill>
                <a:latin typeface="Corbel" panose="020B0503020204020204" pitchFamily="34" charset="0"/>
              </a:defRPr>
            </a:lvl9pPr>
          </a:lstStyle>
          <a:p>
            <a:pPr algn="ctr" eaLnBrk="1" hangingPunct="1"/>
            <a:endParaRPr lang="en-US" altLang="en-US" sz="2000" b="1" dirty="0">
              <a:latin typeface="Verdana" panose="020B0604030504040204" pitchFamily="34" charset="0"/>
            </a:endParaRPr>
          </a:p>
          <a:p>
            <a:pPr algn="ctr" eaLnBrk="1" hangingPunct="1"/>
            <a:r>
              <a:rPr lang="en-US" altLang="en-US" sz="2000" b="1" dirty="0">
                <a:latin typeface="Verdana" panose="020B0604030504040204" pitchFamily="34" charset="0"/>
              </a:rPr>
              <a:t>TO BE SAVED, A PERSON MUST …</a:t>
            </a:r>
          </a:p>
          <a:p>
            <a:pPr eaLnBrk="1" hangingPunct="1"/>
            <a:endParaRPr lang="en-US" altLang="en-US" sz="2000" b="1" dirty="0">
              <a:latin typeface="Verdana" panose="020B0604030504040204" pitchFamily="34" charset="0"/>
            </a:endParaRPr>
          </a:p>
          <a:p>
            <a:pPr eaLnBrk="1" hangingPunct="1"/>
            <a:r>
              <a:rPr lang="en-US" altLang="en-US" sz="2000" b="1" dirty="0">
                <a:latin typeface="Verdana" panose="020B0604030504040204" pitchFamily="34" charset="0"/>
              </a:rPr>
              <a:t>	Hear the Word: 		Romans 10:17; 2 Thessalonians 2:14</a:t>
            </a:r>
          </a:p>
          <a:p>
            <a:pPr eaLnBrk="1" hangingPunct="1"/>
            <a:endParaRPr lang="en-US" altLang="en-US" sz="2000" b="1" dirty="0">
              <a:latin typeface="Verdana" panose="020B0604030504040204" pitchFamily="34" charset="0"/>
            </a:endParaRPr>
          </a:p>
          <a:p>
            <a:pPr eaLnBrk="1" hangingPunct="1"/>
            <a:r>
              <a:rPr lang="en-US" altLang="en-US" sz="2000" b="1" dirty="0">
                <a:latin typeface="Verdana" panose="020B0604030504040204" pitchFamily="34" charset="0"/>
              </a:rPr>
              <a:t>	Believe: 				Hebrews 11:6; John 8:24</a:t>
            </a:r>
          </a:p>
          <a:p>
            <a:pPr eaLnBrk="1" hangingPunct="1"/>
            <a:endParaRPr lang="en-US" altLang="en-US" sz="2000" b="1" dirty="0">
              <a:latin typeface="Verdana" panose="020B0604030504040204" pitchFamily="34" charset="0"/>
            </a:endParaRPr>
          </a:p>
          <a:p>
            <a:pPr eaLnBrk="1" hangingPunct="1"/>
            <a:r>
              <a:rPr lang="en-US" altLang="en-US" sz="2000" b="1" dirty="0">
                <a:latin typeface="Verdana" panose="020B0604030504040204" pitchFamily="34" charset="0"/>
              </a:rPr>
              <a:t>	Repent:				Acts 17:30; Acts 2:38</a:t>
            </a:r>
          </a:p>
          <a:p>
            <a:pPr eaLnBrk="1" hangingPunct="1"/>
            <a:endParaRPr lang="en-US" altLang="en-US" sz="2000" b="1" dirty="0">
              <a:latin typeface="Verdana" panose="020B0604030504040204" pitchFamily="34" charset="0"/>
            </a:endParaRPr>
          </a:p>
          <a:p>
            <a:pPr eaLnBrk="1" hangingPunct="1"/>
            <a:r>
              <a:rPr lang="en-US" altLang="en-US" sz="2000" b="1" dirty="0">
                <a:latin typeface="Verdana" panose="020B0604030504040204" pitchFamily="34" charset="0"/>
              </a:rPr>
              <a:t>	Confess:				Matthew 10:32-33; Luke 12:8</a:t>
            </a:r>
          </a:p>
          <a:p>
            <a:pPr eaLnBrk="1" hangingPunct="1"/>
            <a:endParaRPr lang="en-US" altLang="en-US" sz="2000" b="1" dirty="0">
              <a:latin typeface="Verdana" panose="020B0604030504040204" pitchFamily="34" charset="0"/>
            </a:endParaRPr>
          </a:p>
          <a:p>
            <a:pPr eaLnBrk="1" hangingPunct="1"/>
            <a:r>
              <a:rPr lang="en-US" altLang="en-US" sz="2000" b="1" dirty="0">
                <a:latin typeface="Verdana" panose="020B0604030504040204" pitchFamily="34" charset="0"/>
              </a:rPr>
              <a:t>	Be Baptized:			Mark 16:16; Acts 2:38</a:t>
            </a:r>
          </a:p>
          <a:p>
            <a:pPr eaLnBrk="1" hangingPunct="1"/>
            <a:endParaRPr lang="en-US" altLang="en-US" sz="2000" b="1" dirty="0">
              <a:latin typeface="Verdana" panose="020B0604030504040204" pitchFamily="34" charset="0"/>
            </a:endParaRPr>
          </a:p>
          <a:p>
            <a:pPr eaLnBrk="1" hangingPunct="1"/>
            <a:r>
              <a:rPr lang="en-US" altLang="en-US" sz="2000" b="1" dirty="0">
                <a:latin typeface="Verdana" panose="020B0604030504040204" pitchFamily="34" charset="0"/>
              </a:rPr>
              <a:t>	Remain Faithful:	Revelation 2:10; 1 Corinthians 15:2</a:t>
            </a:r>
          </a:p>
        </p:txBody>
      </p:sp>
      <p:sp>
        <p:nvSpPr>
          <p:cNvPr id="33795" name="TextBox 4">
            <a:extLst>
              <a:ext uri="{FF2B5EF4-FFF2-40B4-BE49-F238E27FC236}">
                <a16:creationId xmlns:a16="http://schemas.microsoft.com/office/drawing/2014/main" id="{3742B031-9E24-3192-A990-249CAB75D824}"/>
              </a:ext>
            </a:extLst>
          </p:cNvPr>
          <p:cNvSpPr txBox="1">
            <a:spLocks noChangeArrowheads="1"/>
          </p:cNvSpPr>
          <p:nvPr/>
        </p:nvSpPr>
        <p:spPr bwMode="auto">
          <a:xfrm>
            <a:off x="381000" y="533400"/>
            <a:ext cx="8382000"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orbel" panose="020B0503020204020204" pitchFamily="34" charset="0"/>
              </a:defRPr>
            </a:lvl1pPr>
            <a:lvl2pPr marL="742950" indent="-285750">
              <a:defRPr>
                <a:solidFill>
                  <a:schemeClr val="tx1"/>
                </a:solidFill>
                <a:latin typeface="Corbel" panose="020B0503020204020204" pitchFamily="34" charset="0"/>
              </a:defRPr>
            </a:lvl2pPr>
            <a:lvl3pPr marL="1143000" indent="-228600">
              <a:defRPr>
                <a:solidFill>
                  <a:schemeClr val="tx1"/>
                </a:solidFill>
                <a:latin typeface="Corbel" panose="020B0503020204020204" pitchFamily="34" charset="0"/>
              </a:defRPr>
            </a:lvl3pPr>
            <a:lvl4pPr marL="1600200" indent="-228600">
              <a:defRPr>
                <a:solidFill>
                  <a:schemeClr val="tx1"/>
                </a:solidFill>
                <a:latin typeface="Corbel" panose="020B0503020204020204" pitchFamily="34" charset="0"/>
              </a:defRPr>
            </a:lvl4pPr>
            <a:lvl5pPr marL="2057400" indent="-228600">
              <a:defRPr>
                <a:solidFill>
                  <a:schemeClr val="tx1"/>
                </a:solidFill>
                <a:latin typeface="Corbel" panose="020B0503020204020204" pitchFamily="34" charset="0"/>
              </a:defRPr>
            </a:lvl5pPr>
            <a:lvl6pPr marL="2514600" indent="-228600" defTabSz="457200" eaLnBrk="0" fontAlgn="base" hangingPunct="0">
              <a:spcBef>
                <a:spcPct val="0"/>
              </a:spcBef>
              <a:spcAft>
                <a:spcPct val="0"/>
              </a:spcAft>
              <a:defRPr>
                <a:solidFill>
                  <a:schemeClr val="tx1"/>
                </a:solidFill>
                <a:latin typeface="Corbel" panose="020B0503020204020204" pitchFamily="34" charset="0"/>
              </a:defRPr>
            </a:lvl6pPr>
            <a:lvl7pPr marL="2971800" indent="-228600" defTabSz="457200" eaLnBrk="0" fontAlgn="base" hangingPunct="0">
              <a:spcBef>
                <a:spcPct val="0"/>
              </a:spcBef>
              <a:spcAft>
                <a:spcPct val="0"/>
              </a:spcAft>
              <a:defRPr>
                <a:solidFill>
                  <a:schemeClr val="tx1"/>
                </a:solidFill>
                <a:latin typeface="Corbel" panose="020B0503020204020204" pitchFamily="34" charset="0"/>
              </a:defRPr>
            </a:lvl7pPr>
            <a:lvl8pPr marL="3429000" indent="-228600" defTabSz="457200" eaLnBrk="0" fontAlgn="base" hangingPunct="0">
              <a:spcBef>
                <a:spcPct val="0"/>
              </a:spcBef>
              <a:spcAft>
                <a:spcPct val="0"/>
              </a:spcAft>
              <a:defRPr>
                <a:solidFill>
                  <a:schemeClr val="tx1"/>
                </a:solidFill>
                <a:latin typeface="Corbel" panose="020B0503020204020204" pitchFamily="34" charset="0"/>
              </a:defRPr>
            </a:lvl8pPr>
            <a:lvl9pPr marL="3886200" indent="-228600" defTabSz="457200" eaLnBrk="0" fontAlgn="base" hangingPunct="0">
              <a:spcBef>
                <a:spcPct val="0"/>
              </a:spcBef>
              <a:spcAft>
                <a:spcPct val="0"/>
              </a:spcAft>
              <a:defRPr>
                <a:solidFill>
                  <a:schemeClr val="tx1"/>
                </a:solidFill>
                <a:latin typeface="Corbel" panose="020B0503020204020204" pitchFamily="34" charset="0"/>
              </a:defRPr>
            </a:lvl9pPr>
          </a:lstStyle>
          <a:p>
            <a:pPr algn="ctr" eaLnBrk="1" hangingPunct="1"/>
            <a:r>
              <a:rPr lang="en-US" altLang="en-US" sz="4000" b="1" dirty="0">
                <a:latin typeface="Verdana" panose="020B0604030504040204" pitchFamily="34" charset="0"/>
              </a:rPr>
              <a:t>GOD’S PLAN OF SALVATION</a:t>
            </a:r>
            <a:endParaRPr lang="en-US" altLang="en-US" sz="4000" dirty="0">
              <a:latin typeface="Verdana" panose="020B0604030504040204"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3">
            <a:extLst>
              <a:ext uri="{FF2B5EF4-FFF2-40B4-BE49-F238E27FC236}">
                <a16:creationId xmlns:a16="http://schemas.microsoft.com/office/drawing/2014/main" id="{BC21CD5A-26AB-07E5-10C3-E6DFAD846B51}"/>
              </a:ext>
            </a:extLst>
          </p:cNvPr>
          <p:cNvSpPr>
            <a:spLocks noChangeArrowheads="1"/>
          </p:cNvSpPr>
          <p:nvPr/>
        </p:nvSpPr>
        <p:spPr bwMode="auto">
          <a:xfrm>
            <a:off x="152400" y="1295400"/>
            <a:ext cx="8839200" cy="5078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orbel" panose="020B0503020204020204" pitchFamily="34" charset="0"/>
              </a:defRPr>
            </a:lvl1pPr>
            <a:lvl2pPr marL="742950" indent="-285750">
              <a:defRPr>
                <a:solidFill>
                  <a:schemeClr val="tx1"/>
                </a:solidFill>
                <a:latin typeface="Corbel" panose="020B0503020204020204" pitchFamily="34" charset="0"/>
              </a:defRPr>
            </a:lvl2pPr>
            <a:lvl3pPr marL="1143000" indent="-228600">
              <a:defRPr>
                <a:solidFill>
                  <a:schemeClr val="tx1"/>
                </a:solidFill>
                <a:latin typeface="Corbel" panose="020B0503020204020204" pitchFamily="34" charset="0"/>
              </a:defRPr>
            </a:lvl3pPr>
            <a:lvl4pPr marL="1600200" indent="-228600">
              <a:defRPr>
                <a:solidFill>
                  <a:schemeClr val="tx1"/>
                </a:solidFill>
                <a:latin typeface="Corbel" panose="020B0503020204020204" pitchFamily="34" charset="0"/>
              </a:defRPr>
            </a:lvl4pPr>
            <a:lvl5pPr marL="2057400" indent="-228600">
              <a:defRPr>
                <a:solidFill>
                  <a:schemeClr val="tx1"/>
                </a:solidFill>
                <a:latin typeface="Corbel" panose="020B0503020204020204" pitchFamily="34" charset="0"/>
              </a:defRPr>
            </a:lvl5pPr>
            <a:lvl6pPr marL="2514600" indent="-228600" defTabSz="457200" eaLnBrk="0" fontAlgn="base" hangingPunct="0">
              <a:spcBef>
                <a:spcPct val="0"/>
              </a:spcBef>
              <a:spcAft>
                <a:spcPct val="0"/>
              </a:spcAft>
              <a:defRPr>
                <a:solidFill>
                  <a:schemeClr val="tx1"/>
                </a:solidFill>
                <a:latin typeface="Corbel" panose="020B0503020204020204" pitchFamily="34" charset="0"/>
              </a:defRPr>
            </a:lvl6pPr>
            <a:lvl7pPr marL="2971800" indent="-228600" defTabSz="457200" eaLnBrk="0" fontAlgn="base" hangingPunct="0">
              <a:spcBef>
                <a:spcPct val="0"/>
              </a:spcBef>
              <a:spcAft>
                <a:spcPct val="0"/>
              </a:spcAft>
              <a:defRPr>
                <a:solidFill>
                  <a:schemeClr val="tx1"/>
                </a:solidFill>
                <a:latin typeface="Corbel" panose="020B0503020204020204" pitchFamily="34" charset="0"/>
              </a:defRPr>
            </a:lvl7pPr>
            <a:lvl8pPr marL="3429000" indent="-228600" defTabSz="457200" eaLnBrk="0" fontAlgn="base" hangingPunct="0">
              <a:spcBef>
                <a:spcPct val="0"/>
              </a:spcBef>
              <a:spcAft>
                <a:spcPct val="0"/>
              </a:spcAft>
              <a:defRPr>
                <a:solidFill>
                  <a:schemeClr val="tx1"/>
                </a:solidFill>
                <a:latin typeface="Corbel" panose="020B0503020204020204" pitchFamily="34" charset="0"/>
              </a:defRPr>
            </a:lvl8pPr>
            <a:lvl9pPr marL="3886200" indent="-228600" defTabSz="457200" eaLnBrk="0" fontAlgn="base" hangingPunct="0">
              <a:spcBef>
                <a:spcPct val="0"/>
              </a:spcBef>
              <a:spcAft>
                <a:spcPct val="0"/>
              </a:spcAft>
              <a:defRPr>
                <a:solidFill>
                  <a:schemeClr val="tx1"/>
                </a:solidFill>
                <a:latin typeface="Corbel" panose="020B0503020204020204" pitchFamily="34" charset="0"/>
              </a:defRPr>
            </a:lvl9pPr>
          </a:lstStyle>
          <a:p>
            <a:r>
              <a:rPr lang="en-US" altLang="en-US" sz="2700" dirty="0">
                <a:latin typeface="Verdana" panose="020B0604030504040204" pitchFamily="34" charset="0"/>
                <a:ea typeface="Times New Roman" panose="02020603050405020304" pitchFamily="18" charset="0"/>
                <a:cs typeface="Verdana" panose="020B0604030504040204" pitchFamily="34" charset="0"/>
              </a:rPr>
              <a:t>The name “Enoch” is found 12 times in the Bible.</a:t>
            </a:r>
          </a:p>
          <a:p>
            <a:endParaRPr lang="en-US" altLang="en-US" sz="2700" dirty="0">
              <a:latin typeface="Verdana" panose="020B0604030504040204" pitchFamily="34" charset="0"/>
              <a:ea typeface="Times New Roman" panose="02020603050405020304" pitchFamily="18" charset="0"/>
              <a:cs typeface="Verdana" panose="020B0604030504040204" pitchFamily="34" charset="0"/>
            </a:endParaRPr>
          </a:p>
          <a:p>
            <a:r>
              <a:rPr lang="en-US" altLang="en-US" sz="2700" dirty="0">
                <a:latin typeface="Verdana" panose="020B0604030504040204" pitchFamily="34" charset="0"/>
                <a:ea typeface="Times New Roman" panose="02020603050405020304" pitchFamily="18" charset="0"/>
                <a:cs typeface="Verdana" panose="020B0604030504040204" pitchFamily="34" charset="0"/>
              </a:rPr>
              <a:t>The </a:t>
            </a:r>
            <a:r>
              <a:rPr lang="en-US" altLang="en-US" sz="2700" u="sng" dirty="0">
                <a:latin typeface="Verdana" panose="020B0604030504040204" pitchFamily="34" charset="0"/>
                <a:ea typeface="Times New Roman" panose="02020603050405020304" pitchFamily="18" charset="0"/>
                <a:cs typeface="Verdana" panose="020B0604030504040204" pitchFamily="34" charset="0"/>
              </a:rPr>
              <a:t>first two times</a:t>
            </a:r>
            <a:r>
              <a:rPr lang="en-US" altLang="en-US" sz="2700" dirty="0">
                <a:latin typeface="Verdana" panose="020B0604030504040204" pitchFamily="34" charset="0"/>
                <a:ea typeface="Times New Roman" panose="02020603050405020304" pitchFamily="18" charset="0"/>
                <a:cs typeface="Verdana" panose="020B0604030504040204" pitchFamily="34" charset="0"/>
              </a:rPr>
              <a:t>, in </a:t>
            </a:r>
            <a:r>
              <a:rPr lang="en-US" altLang="en-US" sz="2700" b="1" dirty="0">
                <a:latin typeface="Verdana" panose="020B0604030504040204" pitchFamily="34" charset="0"/>
                <a:ea typeface="Times New Roman" panose="02020603050405020304" pitchFamily="18" charset="0"/>
                <a:cs typeface="Verdana" panose="020B0604030504040204" pitchFamily="34" charset="0"/>
              </a:rPr>
              <a:t>Genesis 4:17-18</a:t>
            </a:r>
            <a:r>
              <a:rPr lang="en-US" altLang="en-US" sz="2700" dirty="0">
                <a:latin typeface="Verdana" panose="020B0604030504040204" pitchFamily="34" charset="0"/>
                <a:ea typeface="Times New Roman" panose="02020603050405020304" pitchFamily="18" charset="0"/>
                <a:cs typeface="Verdana" panose="020B0604030504040204" pitchFamily="34" charset="0"/>
              </a:rPr>
              <a:t>, the name refers to Adam’s grandson, by his son Cain. Cain built a city and called it Enoch, after the name of his son.</a:t>
            </a:r>
          </a:p>
          <a:p>
            <a:endParaRPr lang="en-US" altLang="en-US" sz="2700" dirty="0">
              <a:latin typeface="Verdana" panose="020B0604030504040204" pitchFamily="34" charset="0"/>
              <a:ea typeface="Times New Roman" panose="02020603050405020304" pitchFamily="18" charset="0"/>
              <a:cs typeface="Verdana" panose="020B0604030504040204" pitchFamily="34" charset="0"/>
            </a:endParaRPr>
          </a:p>
          <a:p>
            <a:r>
              <a:rPr lang="en-US" altLang="en-US" sz="2700" dirty="0">
                <a:latin typeface="Verdana" panose="020B0604030504040204" pitchFamily="34" charset="0"/>
                <a:ea typeface="Times New Roman" panose="02020603050405020304" pitchFamily="18" charset="0"/>
                <a:cs typeface="Verdana" panose="020B0604030504040204" pitchFamily="34" charset="0"/>
              </a:rPr>
              <a:t>The </a:t>
            </a:r>
            <a:r>
              <a:rPr lang="en-US" altLang="en-US" sz="2700" u="sng" dirty="0">
                <a:latin typeface="Verdana" panose="020B0604030504040204" pitchFamily="34" charset="0"/>
                <a:ea typeface="Times New Roman" panose="02020603050405020304" pitchFamily="18" charset="0"/>
                <a:cs typeface="Verdana" panose="020B0604030504040204" pitchFamily="34" charset="0"/>
              </a:rPr>
              <a:t>next six times</a:t>
            </a:r>
            <a:r>
              <a:rPr lang="en-US" altLang="en-US" sz="2700" dirty="0">
                <a:latin typeface="Verdana" panose="020B0604030504040204" pitchFamily="34" charset="0"/>
                <a:ea typeface="Times New Roman" panose="02020603050405020304" pitchFamily="18" charset="0"/>
                <a:cs typeface="Verdana" panose="020B0604030504040204" pitchFamily="34" charset="0"/>
              </a:rPr>
              <a:t> we find the name Enoch, in </a:t>
            </a:r>
            <a:r>
              <a:rPr lang="en-US" altLang="en-US" sz="2700" b="1" dirty="0">
                <a:latin typeface="Verdana" panose="020B0604030504040204" pitchFamily="34" charset="0"/>
                <a:ea typeface="Times New Roman" panose="02020603050405020304" pitchFamily="18" charset="0"/>
                <a:cs typeface="Verdana" panose="020B0604030504040204" pitchFamily="34" charset="0"/>
              </a:rPr>
              <a:t>Genesis 5:18-24</a:t>
            </a:r>
            <a:r>
              <a:rPr lang="en-US" altLang="en-US" sz="2700" dirty="0">
                <a:latin typeface="Verdana" panose="020B0604030504040204" pitchFamily="34" charset="0"/>
                <a:ea typeface="Times New Roman" panose="02020603050405020304" pitchFamily="18" charset="0"/>
                <a:cs typeface="Verdana" panose="020B0604030504040204" pitchFamily="34" charset="0"/>
              </a:rPr>
              <a:t>, the name refers to Adam’s great, great, great, great grandson, through the lineage of his son Seth. This Enoch is the focus of our study.</a:t>
            </a:r>
          </a:p>
        </p:txBody>
      </p:sp>
      <p:sp>
        <p:nvSpPr>
          <p:cNvPr id="7171" name="TextBox 4">
            <a:extLst>
              <a:ext uri="{FF2B5EF4-FFF2-40B4-BE49-F238E27FC236}">
                <a16:creationId xmlns:a16="http://schemas.microsoft.com/office/drawing/2014/main" id="{85AEFFB9-92AB-88CD-AEFA-6C132105E2F7}"/>
              </a:ext>
            </a:extLst>
          </p:cNvPr>
          <p:cNvSpPr txBox="1">
            <a:spLocks noChangeArrowheads="1"/>
          </p:cNvSpPr>
          <p:nvPr/>
        </p:nvSpPr>
        <p:spPr bwMode="auto">
          <a:xfrm>
            <a:off x="381000" y="228600"/>
            <a:ext cx="8382000" cy="7694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orbel" panose="020B0503020204020204" pitchFamily="34" charset="0"/>
              </a:defRPr>
            </a:lvl1pPr>
            <a:lvl2pPr marL="742950" indent="-285750">
              <a:defRPr>
                <a:solidFill>
                  <a:schemeClr val="tx1"/>
                </a:solidFill>
                <a:latin typeface="Corbel" panose="020B0503020204020204" pitchFamily="34" charset="0"/>
              </a:defRPr>
            </a:lvl2pPr>
            <a:lvl3pPr marL="1143000" indent="-228600">
              <a:defRPr>
                <a:solidFill>
                  <a:schemeClr val="tx1"/>
                </a:solidFill>
                <a:latin typeface="Corbel" panose="020B0503020204020204" pitchFamily="34" charset="0"/>
              </a:defRPr>
            </a:lvl3pPr>
            <a:lvl4pPr marL="1600200" indent="-228600">
              <a:defRPr>
                <a:solidFill>
                  <a:schemeClr val="tx1"/>
                </a:solidFill>
                <a:latin typeface="Corbel" panose="020B0503020204020204" pitchFamily="34" charset="0"/>
              </a:defRPr>
            </a:lvl4pPr>
            <a:lvl5pPr marL="2057400" indent="-228600">
              <a:defRPr>
                <a:solidFill>
                  <a:schemeClr val="tx1"/>
                </a:solidFill>
                <a:latin typeface="Corbel" panose="020B0503020204020204" pitchFamily="34" charset="0"/>
              </a:defRPr>
            </a:lvl5pPr>
            <a:lvl6pPr marL="2514600" indent="-228600" defTabSz="457200" eaLnBrk="0" fontAlgn="base" hangingPunct="0">
              <a:spcBef>
                <a:spcPct val="0"/>
              </a:spcBef>
              <a:spcAft>
                <a:spcPct val="0"/>
              </a:spcAft>
              <a:defRPr>
                <a:solidFill>
                  <a:schemeClr val="tx1"/>
                </a:solidFill>
                <a:latin typeface="Corbel" panose="020B0503020204020204" pitchFamily="34" charset="0"/>
              </a:defRPr>
            </a:lvl6pPr>
            <a:lvl7pPr marL="2971800" indent="-228600" defTabSz="457200" eaLnBrk="0" fontAlgn="base" hangingPunct="0">
              <a:spcBef>
                <a:spcPct val="0"/>
              </a:spcBef>
              <a:spcAft>
                <a:spcPct val="0"/>
              </a:spcAft>
              <a:defRPr>
                <a:solidFill>
                  <a:schemeClr val="tx1"/>
                </a:solidFill>
                <a:latin typeface="Corbel" panose="020B0503020204020204" pitchFamily="34" charset="0"/>
              </a:defRPr>
            </a:lvl7pPr>
            <a:lvl8pPr marL="3429000" indent="-228600" defTabSz="457200" eaLnBrk="0" fontAlgn="base" hangingPunct="0">
              <a:spcBef>
                <a:spcPct val="0"/>
              </a:spcBef>
              <a:spcAft>
                <a:spcPct val="0"/>
              </a:spcAft>
              <a:defRPr>
                <a:solidFill>
                  <a:schemeClr val="tx1"/>
                </a:solidFill>
                <a:latin typeface="Corbel" panose="020B0503020204020204" pitchFamily="34" charset="0"/>
              </a:defRPr>
            </a:lvl8pPr>
            <a:lvl9pPr marL="3886200" indent="-228600" defTabSz="457200" eaLnBrk="0" fontAlgn="base" hangingPunct="0">
              <a:spcBef>
                <a:spcPct val="0"/>
              </a:spcBef>
              <a:spcAft>
                <a:spcPct val="0"/>
              </a:spcAft>
              <a:defRPr>
                <a:solidFill>
                  <a:schemeClr val="tx1"/>
                </a:solidFill>
                <a:latin typeface="Corbel" panose="020B0503020204020204" pitchFamily="34" charset="0"/>
              </a:defRPr>
            </a:lvl9pPr>
          </a:lstStyle>
          <a:p>
            <a:pPr algn="ctr" eaLnBrk="1" hangingPunct="1"/>
            <a:r>
              <a:rPr lang="en-US" altLang="en-US" sz="4400" b="1" dirty="0">
                <a:latin typeface="Verdana" panose="020B0604030504040204" pitchFamily="34" charset="0"/>
              </a:rPr>
              <a:t>Enoch Walked With God</a:t>
            </a:r>
            <a:endParaRPr lang="en-US" altLang="en-US" sz="4400" dirty="0">
              <a:latin typeface="Verdana" panose="020B0604030504040204" pitchFamily="34" charset="0"/>
            </a:endParaRPr>
          </a:p>
        </p:txBody>
      </p:sp>
    </p:spTree>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3">
            <a:extLst>
              <a:ext uri="{FF2B5EF4-FFF2-40B4-BE49-F238E27FC236}">
                <a16:creationId xmlns:a16="http://schemas.microsoft.com/office/drawing/2014/main" id="{C3FDCE04-0D1F-93AF-DE3F-92AAAB89760A}"/>
              </a:ext>
            </a:extLst>
          </p:cNvPr>
          <p:cNvSpPr>
            <a:spLocks noChangeArrowheads="1"/>
          </p:cNvSpPr>
          <p:nvPr/>
        </p:nvSpPr>
        <p:spPr bwMode="auto">
          <a:xfrm>
            <a:off x="76200" y="1143000"/>
            <a:ext cx="8915400" cy="54014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orbel" panose="020B0503020204020204" pitchFamily="34" charset="0"/>
              </a:defRPr>
            </a:lvl1pPr>
            <a:lvl2pPr marL="742950" indent="-285750">
              <a:defRPr>
                <a:solidFill>
                  <a:schemeClr val="tx1"/>
                </a:solidFill>
                <a:latin typeface="Corbel" panose="020B0503020204020204" pitchFamily="34" charset="0"/>
              </a:defRPr>
            </a:lvl2pPr>
            <a:lvl3pPr marL="1143000" indent="-228600">
              <a:defRPr>
                <a:solidFill>
                  <a:schemeClr val="tx1"/>
                </a:solidFill>
                <a:latin typeface="Corbel" panose="020B0503020204020204" pitchFamily="34" charset="0"/>
              </a:defRPr>
            </a:lvl3pPr>
            <a:lvl4pPr marL="1600200" indent="-228600">
              <a:defRPr>
                <a:solidFill>
                  <a:schemeClr val="tx1"/>
                </a:solidFill>
                <a:latin typeface="Corbel" panose="020B0503020204020204" pitchFamily="34" charset="0"/>
              </a:defRPr>
            </a:lvl4pPr>
            <a:lvl5pPr marL="2057400" indent="-228600">
              <a:defRPr>
                <a:solidFill>
                  <a:schemeClr val="tx1"/>
                </a:solidFill>
                <a:latin typeface="Corbel" panose="020B0503020204020204" pitchFamily="34" charset="0"/>
              </a:defRPr>
            </a:lvl5pPr>
            <a:lvl6pPr marL="2514600" indent="-228600" defTabSz="457200" eaLnBrk="0" fontAlgn="base" hangingPunct="0">
              <a:spcBef>
                <a:spcPct val="0"/>
              </a:spcBef>
              <a:spcAft>
                <a:spcPct val="0"/>
              </a:spcAft>
              <a:defRPr>
                <a:solidFill>
                  <a:schemeClr val="tx1"/>
                </a:solidFill>
                <a:latin typeface="Corbel" panose="020B0503020204020204" pitchFamily="34" charset="0"/>
              </a:defRPr>
            </a:lvl6pPr>
            <a:lvl7pPr marL="2971800" indent="-228600" defTabSz="457200" eaLnBrk="0" fontAlgn="base" hangingPunct="0">
              <a:spcBef>
                <a:spcPct val="0"/>
              </a:spcBef>
              <a:spcAft>
                <a:spcPct val="0"/>
              </a:spcAft>
              <a:defRPr>
                <a:solidFill>
                  <a:schemeClr val="tx1"/>
                </a:solidFill>
                <a:latin typeface="Corbel" panose="020B0503020204020204" pitchFamily="34" charset="0"/>
              </a:defRPr>
            </a:lvl7pPr>
            <a:lvl8pPr marL="3429000" indent="-228600" defTabSz="457200" eaLnBrk="0" fontAlgn="base" hangingPunct="0">
              <a:spcBef>
                <a:spcPct val="0"/>
              </a:spcBef>
              <a:spcAft>
                <a:spcPct val="0"/>
              </a:spcAft>
              <a:defRPr>
                <a:solidFill>
                  <a:schemeClr val="tx1"/>
                </a:solidFill>
                <a:latin typeface="Corbel" panose="020B0503020204020204" pitchFamily="34" charset="0"/>
              </a:defRPr>
            </a:lvl8pPr>
            <a:lvl9pPr marL="3886200" indent="-228600" defTabSz="457200" eaLnBrk="0" fontAlgn="base" hangingPunct="0">
              <a:spcBef>
                <a:spcPct val="0"/>
              </a:spcBef>
              <a:spcAft>
                <a:spcPct val="0"/>
              </a:spcAft>
              <a:defRPr>
                <a:solidFill>
                  <a:schemeClr val="tx1"/>
                </a:solidFill>
                <a:latin typeface="Corbel" panose="020B0503020204020204" pitchFamily="34" charset="0"/>
              </a:defRPr>
            </a:lvl9pPr>
          </a:lstStyle>
          <a:p>
            <a:r>
              <a:rPr lang="en-US" altLang="en-US" sz="2300" dirty="0">
                <a:latin typeface="Verdana" panose="020B0604030504040204" pitchFamily="34" charset="0"/>
                <a:ea typeface="Times New Roman" panose="02020603050405020304" pitchFamily="18" charset="0"/>
                <a:cs typeface="Verdana" panose="020B0604030504040204" pitchFamily="34" charset="0"/>
              </a:rPr>
              <a:t>In </a:t>
            </a:r>
            <a:r>
              <a:rPr lang="en-US" altLang="en-US" sz="2300" b="1" dirty="0">
                <a:latin typeface="Verdana" panose="020B0604030504040204" pitchFamily="34" charset="0"/>
                <a:ea typeface="Times New Roman" panose="02020603050405020304" pitchFamily="18" charset="0"/>
                <a:cs typeface="Verdana" panose="020B0604030504040204" pitchFamily="34" charset="0"/>
              </a:rPr>
              <a:t>Genesis 5:18-23</a:t>
            </a:r>
            <a:r>
              <a:rPr lang="en-US" altLang="en-US" sz="2300" dirty="0">
                <a:latin typeface="Verdana" panose="020B0604030504040204" pitchFamily="34" charset="0"/>
                <a:ea typeface="Times New Roman" panose="02020603050405020304" pitchFamily="18" charset="0"/>
                <a:cs typeface="Verdana" panose="020B0604030504040204" pitchFamily="34" charset="0"/>
              </a:rPr>
              <a:t>, we learn that Enoch was the son of Jared, and became the father of Methuselah (the oldest man mentioned in scripture), and was the great grandfather of Noah. We also learn that he lived 365 years.</a:t>
            </a:r>
          </a:p>
          <a:p>
            <a:endParaRPr lang="en-US" altLang="en-US" sz="2300" dirty="0">
              <a:latin typeface="Verdana" panose="020B0604030504040204" pitchFamily="34" charset="0"/>
              <a:ea typeface="Times New Roman" panose="02020603050405020304" pitchFamily="18" charset="0"/>
              <a:cs typeface="Verdana" panose="020B0604030504040204" pitchFamily="34" charset="0"/>
            </a:endParaRPr>
          </a:p>
          <a:p>
            <a:r>
              <a:rPr lang="en-US" altLang="en-US" sz="2300" u="sng" dirty="0">
                <a:latin typeface="Verdana" panose="020B0604030504040204" pitchFamily="34" charset="0"/>
                <a:ea typeface="Times New Roman" panose="02020603050405020304" pitchFamily="18" charset="0"/>
                <a:cs typeface="Verdana" panose="020B0604030504040204" pitchFamily="34" charset="0"/>
              </a:rPr>
              <a:t>Once more</a:t>
            </a:r>
            <a:r>
              <a:rPr lang="en-US" altLang="en-US" sz="2300" dirty="0">
                <a:latin typeface="Verdana" panose="020B0604030504040204" pitchFamily="34" charset="0"/>
                <a:ea typeface="Times New Roman" panose="02020603050405020304" pitchFamily="18" charset="0"/>
                <a:cs typeface="Verdana" panose="020B0604030504040204" pitchFamily="34" charset="0"/>
              </a:rPr>
              <a:t> we see Enoch’s name in the Old Testament in</a:t>
            </a:r>
            <a:br>
              <a:rPr lang="en-US" altLang="en-US" sz="2300" dirty="0">
                <a:latin typeface="Verdana" panose="020B0604030504040204" pitchFamily="34" charset="0"/>
                <a:ea typeface="Times New Roman" panose="02020603050405020304" pitchFamily="18" charset="0"/>
                <a:cs typeface="Verdana" panose="020B0604030504040204" pitchFamily="34" charset="0"/>
              </a:rPr>
            </a:br>
            <a:r>
              <a:rPr lang="en-US" altLang="en-US" sz="2300" b="1" dirty="0">
                <a:latin typeface="Verdana" panose="020B0604030504040204" pitchFamily="34" charset="0"/>
                <a:ea typeface="Times New Roman" panose="02020603050405020304" pitchFamily="18" charset="0"/>
                <a:cs typeface="Verdana" panose="020B0604030504040204" pitchFamily="34" charset="0"/>
              </a:rPr>
              <a:t>1 Chronicles 1:3</a:t>
            </a:r>
            <a:r>
              <a:rPr lang="en-US" altLang="en-US" sz="2300" dirty="0">
                <a:latin typeface="Verdana" panose="020B0604030504040204" pitchFamily="34" charset="0"/>
                <a:ea typeface="Times New Roman" panose="02020603050405020304" pitchFamily="18" charset="0"/>
                <a:cs typeface="Verdana" panose="020B0604030504040204" pitchFamily="34" charset="0"/>
              </a:rPr>
              <a:t>, where he is listed as the seventh generation from Adam in the genealogy of Israel.</a:t>
            </a:r>
          </a:p>
          <a:p>
            <a:endParaRPr lang="en-US" altLang="en-US" sz="2300" dirty="0">
              <a:latin typeface="Verdana" panose="020B0604030504040204" pitchFamily="34" charset="0"/>
              <a:ea typeface="Times New Roman" panose="02020603050405020304" pitchFamily="18" charset="0"/>
              <a:cs typeface="Verdana" panose="020B0604030504040204" pitchFamily="34" charset="0"/>
            </a:endParaRPr>
          </a:p>
          <a:p>
            <a:r>
              <a:rPr lang="en-US" altLang="en-US" sz="2300" dirty="0">
                <a:latin typeface="Verdana" panose="020B0604030504040204" pitchFamily="34" charset="0"/>
                <a:ea typeface="Times New Roman" panose="02020603050405020304" pitchFamily="18" charset="0"/>
                <a:cs typeface="Verdana" panose="020B0604030504040204" pitchFamily="34" charset="0"/>
              </a:rPr>
              <a:t>In the New Testament we find this Enoch referenced </a:t>
            </a:r>
            <a:r>
              <a:rPr lang="en-US" altLang="en-US" sz="2300" u="sng" dirty="0">
                <a:latin typeface="Verdana" panose="020B0604030504040204" pitchFamily="34" charset="0"/>
                <a:ea typeface="Times New Roman" panose="02020603050405020304" pitchFamily="18" charset="0"/>
                <a:cs typeface="Verdana" panose="020B0604030504040204" pitchFamily="34" charset="0"/>
              </a:rPr>
              <a:t>three times</a:t>
            </a:r>
            <a:r>
              <a:rPr lang="en-US" altLang="en-US" sz="2300" dirty="0">
                <a:latin typeface="Verdana" panose="020B0604030504040204" pitchFamily="34" charset="0"/>
                <a:ea typeface="Times New Roman" panose="02020603050405020304" pitchFamily="18" charset="0"/>
                <a:cs typeface="Verdana" panose="020B0604030504040204" pitchFamily="34" charset="0"/>
              </a:rPr>
              <a:t>. First, in </a:t>
            </a:r>
            <a:r>
              <a:rPr lang="en-US" altLang="en-US" sz="2300" b="1" dirty="0">
                <a:latin typeface="Verdana" panose="020B0604030504040204" pitchFamily="34" charset="0"/>
                <a:ea typeface="Times New Roman" panose="02020603050405020304" pitchFamily="18" charset="0"/>
                <a:cs typeface="Verdana" panose="020B0604030504040204" pitchFamily="34" charset="0"/>
              </a:rPr>
              <a:t>Luke 3:37</a:t>
            </a:r>
            <a:r>
              <a:rPr lang="en-US" altLang="en-US" sz="2300" dirty="0">
                <a:latin typeface="Verdana" panose="020B0604030504040204" pitchFamily="34" charset="0"/>
                <a:ea typeface="Times New Roman" panose="02020603050405020304" pitchFamily="18" charset="0"/>
                <a:cs typeface="Verdana" panose="020B0604030504040204" pitchFamily="34" charset="0"/>
              </a:rPr>
              <a:t>, as Luke records the physical genealogy of Jesus Christ, Enoch is again shown to be the seventh generation from Adam. (Jesus, by the way, is the 77</a:t>
            </a:r>
            <a:r>
              <a:rPr lang="en-US" altLang="en-US" sz="2300" baseline="30000" dirty="0">
                <a:latin typeface="Verdana" panose="020B0604030504040204" pitchFamily="34" charset="0"/>
                <a:ea typeface="Times New Roman" panose="02020603050405020304" pitchFamily="18" charset="0"/>
                <a:cs typeface="Verdana" panose="020B0604030504040204" pitchFamily="34" charset="0"/>
              </a:rPr>
              <a:t>th</a:t>
            </a:r>
            <a:r>
              <a:rPr lang="en-US" altLang="en-US" sz="2300" dirty="0">
                <a:latin typeface="Verdana" panose="020B0604030504040204" pitchFamily="34" charset="0"/>
                <a:ea typeface="Times New Roman" panose="02020603050405020304" pitchFamily="18" charset="0"/>
                <a:cs typeface="Verdana" panose="020B0604030504040204" pitchFamily="34" charset="0"/>
              </a:rPr>
              <a:t> generation from Adam in this account.)</a:t>
            </a:r>
          </a:p>
        </p:txBody>
      </p:sp>
      <p:sp>
        <p:nvSpPr>
          <p:cNvPr id="9219" name="TextBox 4">
            <a:extLst>
              <a:ext uri="{FF2B5EF4-FFF2-40B4-BE49-F238E27FC236}">
                <a16:creationId xmlns:a16="http://schemas.microsoft.com/office/drawing/2014/main" id="{2821E695-EFD3-0497-71CB-45D026DBA212}"/>
              </a:ext>
            </a:extLst>
          </p:cNvPr>
          <p:cNvSpPr txBox="1">
            <a:spLocks noChangeArrowheads="1"/>
          </p:cNvSpPr>
          <p:nvPr/>
        </p:nvSpPr>
        <p:spPr bwMode="auto">
          <a:xfrm>
            <a:off x="381000" y="228600"/>
            <a:ext cx="8382000" cy="7694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orbel" panose="020B0503020204020204" pitchFamily="34" charset="0"/>
              </a:defRPr>
            </a:lvl1pPr>
            <a:lvl2pPr marL="742950" indent="-285750">
              <a:defRPr>
                <a:solidFill>
                  <a:schemeClr val="tx1"/>
                </a:solidFill>
                <a:latin typeface="Corbel" panose="020B0503020204020204" pitchFamily="34" charset="0"/>
              </a:defRPr>
            </a:lvl2pPr>
            <a:lvl3pPr marL="1143000" indent="-228600">
              <a:defRPr>
                <a:solidFill>
                  <a:schemeClr val="tx1"/>
                </a:solidFill>
                <a:latin typeface="Corbel" panose="020B0503020204020204" pitchFamily="34" charset="0"/>
              </a:defRPr>
            </a:lvl3pPr>
            <a:lvl4pPr marL="1600200" indent="-228600">
              <a:defRPr>
                <a:solidFill>
                  <a:schemeClr val="tx1"/>
                </a:solidFill>
                <a:latin typeface="Corbel" panose="020B0503020204020204" pitchFamily="34" charset="0"/>
              </a:defRPr>
            </a:lvl4pPr>
            <a:lvl5pPr marL="2057400" indent="-228600">
              <a:defRPr>
                <a:solidFill>
                  <a:schemeClr val="tx1"/>
                </a:solidFill>
                <a:latin typeface="Corbel" panose="020B0503020204020204" pitchFamily="34" charset="0"/>
              </a:defRPr>
            </a:lvl5pPr>
            <a:lvl6pPr marL="2514600" indent="-228600" defTabSz="457200" eaLnBrk="0" fontAlgn="base" hangingPunct="0">
              <a:spcBef>
                <a:spcPct val="0"/>
              </a:spcBef>
              <a:spcAft>
                <a:spcPct val="0"/>
              </a:spcAft>
              <a:defRPr>
                <a:solidFill>
                  <a:schemeClr val="tx1"/>
                </a:solidFill>
                <a:latin typeface="Corbel" panose="020B0503020204020204" pitchFamily="34" charset="0"/>
              </a:defRPr>
            </a:lvl6pPr>
            <a:lvl7pPr marL="2971800" indent="-228600" defTabSz="457200" eaLnBrk="0" fontAlgn="base" hangingPunct="0">
              <a:spcBef>
                <a:spcPct val="0"/>
              </a:spcBef>
              <a:spcAft>
                <a:spcPct val="0"/>
              </a:spcAft>
              <a:defRPr>
                <a:solidFill>
                  <a:schemeClr val="tx1"/>
                </a:solidFill>
                <a:latin typeface="Corbel" panose="020B0503020204020204" pitchFamily="34" charset="0"/>
              </a:defRPr>
            </a:lvl7pPr>
            <a:lvl8pPr marL="3429000" indent="-228600" defTabSz="457200" eaLnBrk="0" fontAlgn="base" hangingPunct="0">
              <a:spcBef>
                <a:spcPct val="0"/>
              </a:spcBef>
              <a:spcAft>
                <a:spcPct val="0"/>
              </a:spcAft>
              <a:defRPr>
                <a:solidFill>
                  <a:schemeClr val="tx1"/>
                </a:solidFill>
                <a:latin typeface="Corbel" panose="020B0503020204020204" pitchFamily="34" charset="0"/>
              </a:defRPr>
            </a:lvl8pPr>
            <a:lvl9pPr marL="3886200" indent="-228600" defTabSz="457200" eaLnBrk="0" fontAlgn="base" hangingPunct="0">
              <a:spcBef>
                <a:spcPct val="0"/>
              </a:spcBef>
              <a:spcAft>
                <a:spcPct val="0"/>
              </a:spcAft>
              <a:defRPr>
                <a:solidFill>
                  <a:schemeClr val="tx1"/>
                </a:solidFill>
                <a:latin typeface="Corbel" panose="020B0503020204020204" pitchFamily="34" charset="0"/>
              </a:defRPr>
            </a:lvl9pPr>
          </a:lstStyle>
          <a:p>
            <a:pPr algn="ctr" eaLnBrk="1" hangingPunct="1"/>
            <a:r>
              <a:rPr lang="en-US" altLang="en-US" sz="4400" b="1" dirty="0">
                <a:latin typeface="Verdana" panose="020B0604030504040204" pitchFamily="34" charset="0"/>
              </a:rPr>
              <a:t>Enoch Walked With God</a:t>
            </a:r>
            <a:endParaRPr lang="en-US" altLang="en-US" sz="4400" dirty="0">
              <a:latin typeface="Verdana" panose="020B0604030504040204" pitchFamily="34"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3">
            <a:extLst>
              <a:ext uri="{FF2B5EF4-FFF2-40B4-BE49-F238E27FC236}">
                <a16:creationId xmlns:a16="http://schemas.microsoft.com/office/drawing/2014/main" id="{7C864BBF-62F2-750D-6DA4-98513F3B6466}"/>
              </a:ext>
            </a:extLst>
          </p:cNvPr>
          <p:cNvSpPr>
            <a:spLocks noChangeArrowheads="1"/>
          </p:cNvSpPr>
          <p:nvPr/>
        </p:nvSpPr>
        <p:spPr bwMode="auto">
          <a:xfrm>
            <a:off x="152400" y="1066800"/>
            <a:ext cx="8839200" cy="52629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orbel" panose="020B0503020204020204" pitchFamily="34" charset="0"/>
              </a:defRPr>
            </a:lvl1pPr>
            <a:lvl2pPr marL="742950" indent="-285750">
              <a:defRPr>
                <a:solidFill>
                  <a:schemeClr val="tx1"/>
                </a:solidFill>
                <a:latin typeface="Corbel" panose="020B0503020204020204" pitchFamily="34" charset="0"/>
              </a:defRPr>
            </a:lvl2pPr>
            <a:lvl3pPr marL="1143000" indent="-228600">
              <a:defRPr>
                <a:solidFill>
                  <a:schemeClr val="tx1"/>
                </a:solidFill>
                <a:latin typeface="Corbel" panose="020B0503020204020204" pitchFamily="34" charset="0"/>
              </a:defRPr>
            </a:lvl3pPr>
            <a:lvl4pPr marL="1600200" indent="-228600">
              <a:defRPr>
                <a:solidFill>
                  <a:schemeClr val="tx1"/>
                </a:solidFill>
                <a:latin typeface="Corbel" panose="020B0503020204020204" pitchFamily="34" charset="0"/>
              </a:defRPr>
            </a:lvl4pPr>
            <a:lvl5pPr marL="2057400" indent="-228600">
              <a:defRPr>
                <a:solidFill>
                  <a:schemeClr val="tx1"/>
                </a:solidFill>
                <a:latin typeface="Corbel" panose="020B0503020204020204" pitchFamily="34" charset="0"/>
              </a:defRPr>
            </a:lvl5pPr>
            <a:lvl6pPr marL="2514600" indent="-228600" defTabSz="457200" eaLnBrk="0" fontAlgn="base" hangingPunct="0">
              <a:spcBef>
                <a:spcPct val="0"/>
              </a:spcBef>
              <a:spcAft>
                <a:spcPct val="0"/>
              </a:spcAft>
              <a:defRPr>
                <a:solidFill>
                  <a:schemeClr val="tx1"/>
                </a:solidFill>
                <a:latin typeface="Corbel" panose="020B0503020204020204" pitchFamily="34" charset="0"/>
              </a:defRPr>
            </a:lvl6pPr>
            <a:lvl7pPr marL="2971800" indent="-228600" defTabSz="457200" eaLnBrk="0" fontAlgn="base" hangingPunct="0">
              <a:spcBef>
                <a:spcPct val="0"/>
              </a:spcBef>
              <a:spcAft>
                <a:spcPct val="0"/>
              </a:spcAft>
              <a:defRPr>
                <a:solidFill>
                  <a:schemeClr val="tx1"/>
                </a:solidFill>
                <a:latin typeface="Corbel" panose="020B0503020204020204" pitchFamily="34" charset="0"/>
              </a:defRPr>
            </a:lvl7pPr>
            <a:lvl8pPr marL="3429000" indent="-228600" defTabSz="457200" eaLnBrk="0" fontAlgn="base" hangingPunct="0">
              <a:spcBef>
                <a:spcPct val="0"/>
              </a:spcBef>
              <a:spcAft>
                <a:spcPct val="0"/>
              </a:spcAft>
              <a:defRPr>
                <a:solidFill>
                  <a:schemeClr val="tx1"/>
                </a:solidFill>
                <a:latin typeface="Corbel" panose="020B0503020204020204" pitchFamily="34" charset="0"/>
              </a:defRPr>
            </a:lvl8pPr>
            <a:lvl9pPr marL="3886200" indent="-228600" defTabSz="457200" eaLnBrk="0" fontAlgn="base" hangingPunct="0">
              <a:spcBef>
                <a:spcPct val="0"/>
              </a:spcBef>
              <a:spcAft>
                <a:spcPct val="0"/>
              </a:spcAft>
              <a:defRPr>
                <a:solidFill>
                  <a:schemeClr val="tx1"/>
                </a:solidFill>
                <a:latin typeface="Corbel" panose="020B0503020204020204" pitchFamily="34" charset="0"/>
              </a:defRPr>
            </a:lvl9pPr>
          </a:lstStyle>
          <a:p>
            <a:r>
              <a:rPr lang="en-US" altLang="en-US" sz="2800" u="sng" dirty="0">
                <a:latin typeface="Verdana" panose="020B0604030504040204" pitchFamily="34" charset="0"/>
                <a:ea typeface="Times New Roman" panose="02020603050405020304" pitchFamily="18" charset="0"/>
                <a:cs typeface="Verdana" panose="020B0604030504040204" pitchFamily="34" charset="0"/>
              </a:rPr>
              <a:t>Next</a:t>
            </a:r>
            <a:r>
              <a:rPr lang="en-US" altLang="en-US" sz="2800" dirty="0">
                <a:latin typeface="Verdana" panose="020B0604030504040204" pitchFamily="34" charset="0"/>
                <a:ea typeface="Times New Roman" panose="02020603050405020304" pitchFamily="18" charset="0"/>
                <a:cs typeface="Verdana" panose="020B0604030504040204" pitchFamily="34" charset="0"/>
              </a:rPr>
              <a:t>, Enoch is found in </a:t>
            </a:r>
            <a:r>
              <a:rPr lang="en-US" altLang="en-US" sz="2800" b="1" dirty="0">
                <a:latin typeface="Verdana" panose="020B0604030504040204" pitchFamily="34" charset="0"/>
                <a:ea typeface="Times New Roman" panose="02020603050405020304" pitchFamily="18" charset="0"/>
                <a:cs typeface="Verdana" panose="020B0604030504040204" pitchFamily="34" charset="0"/>
              </a:rPr>
              <a:t>Hebrews 11:5</a:t>
            </a:r>
            <a:r>
              <a:rPr lang="en-US" altLang="en-US" sz="2800" dirty="0">
                <a:latin typeface="Verdana" panose="020B0604030504040204" pitchFamily="34" charset="0"/>
                <a:ea typeface="Times New Roman" panose="02020603050405020304" pitchFamily="18" charset="0"/>
                <a:cs typeface="Verdana" panose="020B0604030504040204" pitchFamily="34" charset="0"/>
              </a:rPr>
              <a:t>, in what we sometimes refer to as the “Hall Of Faith,” where he is the second man listed among the “men of old” who gained approval by their faith.</a:t>
            </a:r>
          </a:p>
          <a:p>
            <a:endParaRPr lang="en-US" altLang="en-US" sz="2800" dirty="0">
              <a:latin typeface="Verdana" panose="020B0604030504040204" pitchFamily="34" charset="0"/>
              <a:ea typeface="Times New Roman" panose="02020603050405020304" pitchFamily="18" charset="0"/>
              <a:cs typeface="Verdana" panose="020B0604030504040204" pitchFamily="34" charset="0"/>
            </a:endParaRPr>
          </a:p>
          <a:p>
            <a:r>
              <a:rPr lang="en-US" altLang="en-US" sz="2800" u="sng" dirty="0">
                <a:latin typeface="Verdana" panose="020B0604030504040204" pitchFamily="34" charset="0"/>
                <a:ea typeface="Times New Roman" panose="02020603050405020304" pitchFamily="18" charset="0"/>
                <a:cs typeface="Verdana" panose="020B0604030504040204" pitchFamily="34" charset="0"/>
              </a:rPr>
              <a:t>Lastly</a:t>
            </a:r>
            <a:r>
              <a:rPr lang="en-US" altLang="en-US" sz="2800" dirty="0">
                <a:latin typeface="Verdana" panose="020B0604030504040204" pitchFamily="34" charset="0"/>
                <a:ea typeface="Times New Roman" panose="02020603050405020304" pitchFamily="18" charset="0"/>
                <a:cs typeface="Verdana" panose="020B0604030504040204" pitchFamily="34" charset="0"/>
              </a:rPr>
              <a:t>, we find Enoch mentioned in</a:t>
            </a:r>
            <a:br>
              <a:rPr lang="en-US" altLang="en-US" sz="2800" dirty="0">
                <a:latin typeface="Verdana" panose="020B0604030504040204" pitchFamily="34" charset="0"/>
                <a:ea typeface="Times New Roman" panose="02020603050405020304" pitchFamily="18" charset="0"/>
                <a:cs typeface="Verdana" panose="020B0604030504040204" pitchFamily="34" charset="0"/>
              </a:rPr>
            </a:br>
            <a:r>
              <a:rPr lang="en-US" altLang="en-US" sz="2800" b="1" dirty="0">
                <a:latin typeface="Verdana" panose="020B0604030504040204" pitchFamily="34" charset="0"/>
                <a:ea typeface="Times New Roman" panose="02020603050405020304" pitchFamily="18" charset="0"/>
                <a:cs typeface="Verdana" panose="020B0604030504040204" pitchFamily="34" charset="0"/>
              </a:rPr>
              <a:t>Jude 14-15</a:t>
            </a:r>
            <a:r>
              <a:rPr lang="en-US" altLang="en-US" sz="2800" dirty="0">
                <a:latin typeface="Verdana" panose="020B0604030504040204" pitchFamily="34" charset="0"/>
                <a:ea typeface="Times New Roman" panose="02020603050405020304" pitchFamily="18" charset="0"/>
                <a:cs typeface="Verdana" panose="020B0604030504040204" pitchFamily="34" charset="0"/>
              </a:rPr>
              <a:t>, as Jude quotes a prophecy of Enoch, showing that God’s final judgment upon the world was prophesied as far back as the seventh generation from Adam. Here we learn that Enoch was a prophet, perhaps the first-ever prophet of God on the earth.</a:t>
            </a:r>
          </a:p>
        </p:txBody>
      </p:sp>
      <p:sp>
        <p:nvSpPr>
          <p:cNvPr id="11267" name="TextBox 4">
            <a:extLst>
              <a:ext uri="{FF2B5EF4-FFF2-40B4-BE49-F238E27FC236}">
                <a16:creationId xmlns:a16="http://schemas.microsoft.com/office/drawing/2014/main" id="{B6D4FAD9-8672-D231-9C36-73110B9B28A3}"/>
              </a:ext>
            </a:extLst>
          </p:cNvPr>
          <p:cNvSpPr txBox="1">
            <a:spLocks noChangeArrowheads="1"/>
          </p:cNvSpPr>
          <p:nvPr/>
        </p:nvSpPr>
        <p:spPr bwMode="auto">
          <a:xfrm>
            <a:off x="414338" y="76200"/>
            <a:ext cx="8382000" cy="7694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orbel" panose="020B0503020204020204" pitchFamily="34" charset="0"/>
              </a:defRPr>
            </a:lvl1pPr>
            <a:lvl2pPr marL="742950" indent="-285750">
              <a:defRPr>
                <a:solidFill>
                  <a:schemeClr val="tx1"/>
                </a:solidFill>
                <a:latin typeface="Corbel" panose="020B0503020204020204" pitchFamily="34" charset="0"/>
              </a:defRPr>
            </a:lvl2pPr>
            <a:lvl3pPr marL="1143000" indent="-228600">
              <a:defRPr>
                <a:solidFill>
                  <a:schemeClr val="tx1"/>
                </a:solidFill>
                <a:latin typeface="Corbel" panose="020B0503020204020204" pitchFamily="34" charset="0"/>
              </a:defRPr>
            </a:lvl3pPr>
            <a:lvl4pPr marL="1600200" indent="-228600">
              <a:defRPr>
                <a:solidFill>
                  <a:schemeClr val="tx1"/>
                </a:solidFill>
                <a:latin typeface="Corbel" panose="020B0503020204020204" pitchFamily="34" charset="0"/>
              </a:defRPr>
            </a:lvl4pPr>
            <a:lvl5pPr marL="2057400" indent="-228600">
              <a:defRPr>
                <a:solidFill>
                  <a:schemeClr val="tx1"/>
                </a:solidFill>
                <a:latin typeface="Corbel" panose="020B0503020204020204" pitchFamily="34" charset="0"/>
              </a:defRPr>
            </a:lvl5pPr>
            <a:lvl6pPr marL="2514600" indent="-228600" defTabSz="457200" eaLnBrk="0" fontAlgn="base" hangingPunct="0">
              <a:spcBef>
                <a:spcPct val="0"/>
              </a:spcBef>
              <a:spcAft>
                <a:spcPct val="0"/>
              </a:spcAft>
              <a:defRPr>
                <a:solidFill>
                  <a:schemeClr val="tx1"/>
                </a:solidFill>
                <a:latin typeface="Corbel" panose="020B0503020204020204" pitchFamily="34" charset="0"/>
              </a:defRPr>
            </a:lvl6pPr>
            <a:lvl7pPr marL="2971800" indent="-228600" defTabSz="457200" eaLnBrk="0" fontAlgn="base" hangingPunct="0">
              <a:spcBef>
                <a:spcPct val="0"/>
              </a:spcBef>
              <a:spcAft>
                <a:spcPct val="0"/>
              </a:spcAft>
              <a:defRPr>
                <a:solidFill>
                  <a:schemeClr val="tx1"/>
                </a:solidFill>
                <a:latin typeface="Corbel" panose="020B0503020204020204" pitchFamily="34" charset="0"/>
              </a:defRPr>
            </a:lvl7pPr>
            <a:lvl8pPr marL="3429000" indent="-228600" defTabSz="457200" eaLnBrk="0" fontAlgn="base" hangingPunct="0">
              <a:spcBef>
                <a:spcPct val="0"/>
              </a:spcBef>
              <a:spcAft>
                <a:spcPct val="0"/>
              </a:spcAft>
              <a:defRPr>
                <a:solidFill>
                  <a:schemeClr val="tx1"/>
                </a:solidFill>
                <a:latin typeface="Corbel" panose="020B0503020204020204" pitchFamily="34" charset="0"/>
              </a:defRPr>
            </a:lvl8pPr>
            <a:lvl9pPr marL="3886200" indent="-228600" defTabSz="457200" eaLnBrk="0" fontAlgn="base" hangingPunct="0">
              <a:spcBef>
                <a:spcPct val="0"/>
              </a:spcBef>
              <a:spcAft>
                <a:spcPct val="0"/>
              </a:spcAft>
              <a:defRPr>
                <a:solidFill>
                  <a:schemeClr val="tx1"/>
                </a:solidFill>
                <a:latin typeface="Corbel" panose="020B0503020204020204" pitchFamily="34" charset="0"/>
              </a:defRPr>
            </a:lvl9pPr>
          </a:lstStyle>
          <a:p>
            <a:pPr algn="ctr" eaLnBrk="1" hangingPunct="1"/>
            <a:r>
              <a:rPr lang="en-US" altLang="en-US" sz="4400" b="1" dirty="0">
                <a:latin typeface="Verdana" panose="020B0604030504040204" pitchFamily="34" charset="0"/>
              </a:rPr>
              <a:t>Enoch Walked With God</a:t>
            </a:r>
            <a:endParaRPr lang="en-US" altLang="en-US" sz="4400" dirty="0">
              <a:latin typeface="Verdana" panose="020B0604030504040204" pitchFamily="3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a:extLst>
              <a:ext uri="{FF2B5EF4-FFF2-40B4-BE49-F238E27FC236}">
                <a16:creationId xmlns:a16="http://schemas.microsoft.com/office/drawing/2014/main" id="{386BBE06-28EA-F60A-7F4F-080E07E9E8F1}"/>
              </a:ext>
            </a:extLst>
          </p:cNvPr>
          <p:cNvSpPr>
            <a:spLocks noChangeArrowheads="1"/>
          </p:cNvSpPr>
          <p:nvPr/>
        </p:nvSpPr>
        <p:spPr bwMode="auto">
          <a:xfrm>
            <a:off x="76200" y="1066800"/>
            <a:ext cx="8991600" cy="56323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orbel" panose="020B0503020204020204" pitchFamily="34" charset="0"/>
              </a:defRPr>
            </a:lvl1pPr>
            <a:lvl2pPr marL="742950" indent="-285750">
              <a:defRPr>
                <a:solidFill>
                  <a:schemeClr val="tx1"/>
                </a:solidFill>
                <a:latin typeface="Corbel" panose="020B0503020204020204" pitchFamily="34" charset="0"/>
              </a:defRPr>
            </a:lvl2pPr>
            <a:lvl3pPr marL="1143000" indent="-228600">
              <a:defRPr>
                <a:solidFill>
                  <a:schemeClr val="tx1"/>
                </a:solidFill>
                <a:latin typeface="Corbel" panose="020B0503020204020204" pitchFamily="34" charset="0"/>
              </a:defRPr>
            </a:lvl3pPr>
            <a:lvl4pPr marL="1600200" indent="-228600">
              <a:defRPr>
                <a:solidFill>
                  <a:schemeClr val="tx1"/>
                </a:solidFill>
                <a:latin typeface="Corbel" panose="020B0503020204020204" pitchFamily="34" charset="0"/>
              </a:defRPr>
            </a:lvl4pPr>
            <a:lvl5pPr marL="2057400" indent="-228600">
              <a:defRPr>
                <a:solidFill>
                  <a:schemeClr val="tx1"/>
                </a:solidFill>
                <a:latin typeface="Corbel" panose="020B0503020204020204" pitchFamily="34" charset="0"/>
              </a:defRPr>
            </a:lvl5pPr>
            <a:lvl6pPr marL="2514600" indent="-228600" defTabSz="457200" eaLnBrk="0" fontAlgn="base" hangingPunct="0">
              <a:spcBef>
                <a:spcPct val="0"/>
              </a:spcBef>
              <a:spcAft>
                <a:spcPct val="0"/>
              </a:spcAft>
              <a:defRPr>
                <a:solidFill>
                  <a:schemeClr val="tx1"/>
                </a:solidFill>
                <a:latin typeface="Corbel" panose="020B0503020204020204" pitchFamily="34" charset="0"/>
              </a:defRPr>
            </a:lvl6pPr>
            <a:lvl7pPr marL="2971800" indent="-228600" defTabSz="457200" eaLnBrk="0" fontAlgn="base" hangingPunct="0">
              <a:spcBef>
                <a:spcPct val="0"/>
              </a:spcBef>
              <a:spcAft>
                <a:spcPct val="0"/>
              </a:spcAft>
              <a:defRPr>
                <a:solidFill>
                  <a:schemeClr val="tx1"/>
                </a:solidFill>
                <a:latin typeface="Corbel" panose="020B0503020204020204" pitchFamily="34" charset="0"/>
              </a:defRPr>
            </a:lvl7pPr>
            <a:lvl8pPr marL="3429000" indent="-228600" defTabSz="457200" eaLnBrk="0" fontAlgn="base" hangingPunct="0">
              <a:spcBef>
                <a:spcPct val="0"/>
              </a:spcBef>
              <a:spcAft>
                <a:spcPct val="0"/>
              </a:spcAft>
              <a:defRPr>
                <a:solidFill>
                  <a:schemeClr val="tx1"/>
                </a:solidFill>
                <a:latin typeface="Corbel" panose="020B0503020204020204" pitchFamily="34" charset="0"/>
              </a:defRPr>
            </a:lvl8pPr>
            <a:lvl9pPr marL="3886200" indent="-228600" defTabSz="457200" eaLnBrk="0" fontAlgn="base" hangingPunct="0">
              <a:spcBef>
                <a:spcPct val="0"/>
              </a:spcBef>
              <a:spcAft>
                <a:spcPct val="0"/>
              </a:spcAft>
              <a:defRPr>
                <a:solidFill>
                  <a:schemeClr val="tx1"/>
                </a:solidFill>
                <a:latin typeface="Corbel" panose="020B0503020204020204" pitchFamily="34" charset="0"/>
              </a:defRPr>
            </a:lvl9pPr>
          </a:lstStyle>
          <a:p>
            <a:r>
              <a:rPr lang="en-US" altLang="en-US" sz="2400" dirty="0">
                <a:latin typeface="Verdana" panose="020B0604030504040204" pitchFamily="34" charset="0"/>
                <a:ea typeface="Times New Roman" panose="02020603050405020304" pitchFamily="18" charset="0"/>
                <a:cs typeface="Verdana" panose="020B0604030504040204" pitchFamily="34" charset="0"/>
              </a:rPr>
              <a:t>The two most notable things about Enoch:</a:t>
            </a:r>
          </a:p>
          <a:p>
            <a:endParaRPr lang="en-US" altLang="en-US" sz="2400" b="1" dirty="0">
              <a:latin typeface="Verdana" panose="020B0604030504040204" pitchFamily="34" charset="0"/>
              <a:ea typeface="Times New Roman" panose="02020603050405020304" pitchFamily="18" charset="0"/>
              <a:cs typeface="Verdana" panose="020B0604030504040204" pitchFamily="34" charset="0"/>
            </a:endParaRPr>
          </a:p>
          <a:p>
            <a:r>
              <a:rPr lang="en-US" altLang="en-US" sz="2400" b="1" dirty="0">
                <a:latin typeface="Verdana" panose="020B0604030504040204" pitchFamily="34" charset="0"/>
                <a:ea typeface="Times New Roman" panose="02020603050405020304" pitchFamily="18" charset="0"/>
                <a:cs typeface="Verdana" panose="020B0604030504040204" pitchFamily="34" charset="0"/>
              </a:rPr>
              <a:t>Genesis 5:24</a:t>
            </a:r>
            <a:endParaRPr lang="en-US" altLang="en-US" sz="2400" dirty="0">
              <a:latin typeface="Verdana" panose="020B0604030504040204" pitchFamily="34" charset="0"/>
              <a:ea typeface="Times New Roman" panose="02020603050405020304" pitchFamily="18" charset="0"/>
              <a:cs typeface="Verdana" panose="020B0604030504040204" pitchFamily="34" charset="0"/>
            </a:endParaRPr>
          </a:p>
          <a:p>
            <a:r>
              <a:rPr lang="en-US" altLang="en-US" sz="2400" dirty="0">
                <a:latin typeface="Verdana" panose="020B0604030504040204" pitchFamily="34" charset="0"/>
                <a:ea typeface="Times New Roman" panose="02020603050405020304" pitchFamily="18" charset="0"/>
                <a:cs typeface="Verdana" panose="020B0604030504040204" pitchFamily="34" charset="0"/>
              </a:rPr>
              <a:t>“Enoch </a:t>
            </a:r>
            <a:r>
              <a:rPr lang="en-US" altLang="en-US" sz="2400" u="sng" dirty="0">
                <a:latin typeface="Verdana" panose="020B0604030504040204" pitchFamily="34" charset="0"/>
                <a:ea typeface="Times New Roman" panose="02020603050405020304" pitchFamily="18" charset="0"/>
                <a:cs typeface="Verdana" panose="020B0604030504040204" pitchFamily="34" charset="0"/>
              </a:rPr>
              <a:t>walked with God</a:t>
            </a:r>
            <a:r>
              <a:rPr lang="en-US" altLang="en-US" sz="2400" dirty="0">
                <a:latin typeface="Verdana" panose="020B0604030504040204" pitchFamily="34" charset="0"/>
                <a:ea typeface="Times New Roman" panose="02020603050405020304" pitchFamily="18" charset="0"/>
                <a:cs typeface="Verdana" panose="020B0604030504040204" pitchFamily="34" charset="0"/>
              </a:rPr>
              <a:t>; and </a:t>
            </a:r>
            <a:r>
              <a:rPr lang="en-US" altLang="en-US" sz="2400" u="sng" dirty="0">
                <a:latin typeface="Verdana" panose="020B0604030504040204" pitchFamily="34" charset="0"/>
                <a:ea typeface="Times New Roman" panose="02020603050405020304" pitchFamily="18" charset="0"/>
                <a:cs typeface="Verdana" panose="020B0604030504040204" pitchFamily="34" charset="0"/>
              </a:rPr>
              <a:t>he was not, for God took him</a:t>
            </a:r>
            <a:r>
              <a:rPr lang="en-US" altLang="en-US" sz="2400" dirty="0">
                <a:latin typeface="Verdana" panose="020B0604030504040204" pitchFamily="34" charset="0"/>
                <a:ea typeface="Times New Roman" panose="02020603050405020304" pitchFamily="18" charset="0"/>
                <a:cs typeface="Verdana" panose="020B0604030504040204" pitchFamily="34" charset="0"/>
              </a:rPr>
              <a:t>.”</a:t>
            </a:r>
          </a:p>
          <a:p>
            <a:r>
              <a:rPr lang="en-US" altLang="en-US" sz="2400" b="1" dirty="0">
                <a:latin typeface="Verdana" panose="020B0604030504040204" pitchFamily="34" charset="0"/>
                <a:ea typeface="Times New Roman" panose="02020603050405020304" pitchFamily="18" charset="0"/>
                <a:cs typeface="Verdana" panose="020B0604030504040204" pitchFamily="34" charset="0"/>
              </a:rPr>
              <a:t>Hebrews 11:5</a:t>
            </a:r>
            <a:endParaRPr lang="en-US" altLang="en-US" sz="2400" dirty="0">
              <a:latin typeface="Verdana" panose="020B0604030504040204" pitchFamily="34" charset="0"/>
              <a:ea typeface="Times New Roman" panose="02020603050405020304" pitchFamily="18" charset="0"/>
              <a:cs typeface="Verdana" panose="020B0604030504040204" pitchFamily="34" charset="0"/>
            </a:endParaRPr>
          </a:p>
          <a:p>
            <a:r>
              <a:rPr lang="en-US" altLang="en-US" sz="2400" dirty="0">
                <a:latin typeface="Verdana" panose="020B0604030504040204" pitchFamily="34" charset="0"/>
                <a:ea typeface="Times New Roman" panose="02020603050405020304" pitchFamily="18" charset="0"/>
                <a:cs typeface="Verdana" panose="020B0604030504040204" pitchFamily="34" charset="0"/>
              </a:rPr>
              <a:t>“By faith </a:t>
            </a:r>
            <a:r>
              <a:rPr lang="en-US" altLang="en-US" sz="2400" u="sng" dirty="0">
                <a:latin typeface="Verdana" panose="020B0604030504040204" pitchFamily="34" charset="0"/>
                <a:ea typeface="Times New Roman" panose="02020603050405020304" pitchFamily="18" charset="0"/>
                <a:cs typeface="Verdana" panose="020B0604030504040204" pitchFamily="34" charset="0"/>
              </a:rPr>
              <a:t>Enoch was taken up so that he would not see death</a:t>
            </a:r>
            <a:r>
              <a:rPr lang="en-US" altLang="en-US" sz="2400" dirty="0">
                <a:latin typeface="Verdana" panose="020B0604030504040204" pitchFamily="34" charset="0"/>
                <a:ea typeface="Times New Roman" panose="02020603050405020304" pitchFamily="18" charset="0"/>
                <a:cs typeface="Verdana" panose="020B0604030504040204" pitchFamily="34" charset="0"/>
              </a:rPr>
              <a:t>; AND HE WAS NOT FOUND BECAUSE GOD TOOK HIM UP; for he obtained the witness that before his being taken up </a:t>
            </a:r>
            <a:r>
              <a:rPr lang="en-US" altLang="en-US" sz="2400" u="sng" dirty="0">
                <a:latin typeface="Verdana" panose="020B0604030504040204" pitchFamily="34" charset="0"/>
                <a:ea typeface="Times New Roman" panose="02020603050405020304" pitchFamily="18" charset="0"/>
                <a:cs typeface="Verdana" panose="020B0604030504040204" pitchFamily="34" charset="0"/>
              </a:rPr>
              <a:t>he was pleasing to God</a:t>
            </a:r>
            <a:r>
              <a:rPr lang="en-US" altLang="en-US" sz="2400" dirty="0">
                <a:latin typeface="Verdana" panose="020B0604030504040204" pitchFamily="34" charset="0"/>
                <a:ea typeface="Times New Roman" panose="02020603050405020304" pitchFamily="18" charset="0"/>
                <a:cs typeface="Verdana" panose="020B0604030504040204" pitchFamily="34" charset="0"/>
              </a:rPr>
              <a:t>.”</a:t>
            </a:r>
          </a:p>
          <a:p>
            <a:r>
              <a:rPr lang="en-US" altLang="en-US" sz="2400" dirty="0">
                <a:latin typeface="Verdana" panose="020B0604030504040204" pitchFamily="34" charset="0"/>
                <a:ea typeface="Times New Roman" panose="02020603050405020304" pitchFamily="18" charset="0"/>
                <a:cs typeface="Verdana" panose="020B0604030504040204" pitchFamily="34" charset="0"/>
              </a:rPr>
              <a:t>We can conclude that Walking with God is pleasing to Him.</a:t>
            </a:r>
          </a:p>
          <a:p>
            <a:r>
              <a:rPr lang="en-US" altLang="en-US" sz="2400" b="1" dirty="0">
                <a:latin typeface="Verdana" panose="020B0604030504040204" pitchFamily="34" charset="0"/>
                <a:ea typeface="Times New Roman" panose="02020603050405020304" pitchFamily="18" charset="0"/>
                <a:cs typeface="Verdana" panose="020B0604030504040204" pitchFamily="34" charset="0"/>
              </a:rPr>
              <a:t>2 Corinthians 5:9</a:t>
            </a:r>
          </a:p>
          <a:p>
            <a:r>
              <a:rPr lang="en-US" altLang="en-US" sz="2400" dirty="0">
                <a:latin typeface="Verdana" panose="020B0604030504040204" pitchFamily="34" charset="0"/>
                <a:ea typeface="Times New Roman" panose="02020603050405020304" pitchFamily="18" charset="0"/>
                <a:cs typeface="Verdana" panose="020B0604030504040204" pitchFamily="34" charset="0"/>
              </a:rPr>
              <a:t>“Therefore we also have as our ambition, whether at home or absent, to be </a:t>
            </a:r>
            <a:r>
              <a:rPr lang="en-US" altLang="en-US" sz="2400" u="sng" dirty="0">
                <a:latin typeface="Verdana" panose="020B0604030504040204" pitchFamily="34" charset="0"/>
                <a:ea typeface="Times New Roman" panose="02020603050405020304" pitchFamily="18" charset="0"/>
                <a:cs typeface="Verdana" panose="020B0604030504040204" pitchFamily="34" charset="0"/>
              </a:rPr>
              <a:t>pleasing to Him</a:t>
            </a:r>
            <a:r>
              <a:rPr lang="en-US" altLang="en-US" sz="2400" dirty="0">
                <a:latin typeface="Verdana" panose="020B0604030504040204" pitchFamily="34" charset="0"/>
                <a:ea typeface="Times New Roman" panose="02020603050405020304" pitchFamily="18" charset="0"/>
                <a:cs typeface="Verdana" panose="020B0604030504040204" pitchFamily="34" charset="0"/>
              </a:rPr>
              <a:t>.”</a:t>
            </a:r>
          </a:p>
        </p:txBody>
      </p:sp>
      <p:sp>
        <p:nvSpPr>
          <p:cNvPr id="13315" name="TextBox 4">
            <a:extLst>
              <a:ext uri="{FF2B5EF4-FFF2-40B4-BE49-F238E27FC236}">
                <a16:creationId xmlns:a16="http://schemas.microsoft.com/office/drawing/2014/main" id="{D1863B8F-7A06-B153-51F5-349FF7D12A22}"/>
              </a:ext>
            </a:extLst>
          </p:cNvPr>
          <p:cNvSpPr txBox="1">
            <a:spLocks noChangeArrowheads="1"/>
          </p:cNvSpPr>
          <p:nvPr/>
        </p:nvSpPr>
        <p:spPr bwMode="auto">
          <a:xfrm>
            <a:off x="414338" y="76200"/>
            <a:ext cx="8382000" cy="7694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orbel" panose="020B0503020204020204" pitchFamily="34" charset="0"/>
              </a:defRPr>
            </a:lvl1pPr>
            <a:lvl2pPr marL="742950" indent="-285750">
              <a:defRPr>
                <a:solidFill>
                  <a:schemeClr val="tx1"/>
                </a:solidFill>
                <a:latin typeface="Corbel" panose="020B0503020204020204" pitchFamily="34" charset="0"/>
              </a:defRPr>
            </a:lvl2pPr>
            <a:lvl3pPr marL="1143000" indent="-228600">
              <a:defRPr>
                <a:solidFill>
                  <a:schemeClr val="tx1"/>
                </a:solidFill>
                <a:latin typeface="Corbel" panose="020B0503020204020204" pitchFamily="34" charset="0"/>
              </a:defRPr>
            </a:lvl3pPr>
            <a:lvl4pPr marL="1600200" indent="-228600">
              <a:defRPr>
                <a:solidFill>
                  <a:schemeClr val="tx1"/>
                </a:solidFill>
                <a:latin typeface="Corbel" panose="020B0503020204020204" pitchFamily="34" charset="0"/>
              </a:defRPr>
            </a:lvl4pPr>
            <a:lvl5pPr marL="2057400" indent="-228600">
              <a:defRPr>
                <a:solidFill>
                  <a:schemeClr val="tx1"/>
                </a:solidFill>
                <a:latin typeface="Corbel" panose="020B0503020204020204" pitchFamily="34" charset="0"/>
              </a:defRPr>
            </a:lvl5pPr>
            <a:lvl6pPr marL="2514600" indent="-228600" defTabSz="457200" eaLnBrk="0" fontAlgn="base" hangingPunct="0">
              <a:spcBef>
                <a:spcPct val="0"/>
              </a:spcBef>
              <a:spcAft>
                <a:spcPct val="0"/>
              </a:spcAft>
              <a:defRPr>
                <a:solidFill>
                  <a:schemeClr val="tx1"/>
                </a:solidFill>
                <a:latin typeface="Corbel" panose="020B0503020204020204" pitchFamily="34" charset="0"/>
              </a:defRPr>
            </a:lvl6pPr>
            <a:lvl7pPr marL="2971800" indent="-228600" defTabSz="457200" eaLnBrk="0" fontAlgn="base" hangingPunct="0">
              <a:spcBef>
                <a:spcPct val="0"/>
              </a:spcBef>
              <a:spcAft>
                <a:spcPct val="0"/>
              </a:spcAft>
              <a:defRPr>
                <a:solidFill>
                  <a:schemeClr val="tx1"/>
                </a:solidFill>
                <a:latin typeface="Corbel" panose="020B0503020204020204" pitchFamily="34" charset="0"/>
              </a:defRPr>
            </a:lvl7pPr>
            <a:lvl8pPr marL="3429000" indent="-228600" defTabSz="457200" eaLnBrk="0" fontAlgn="base" hangingPunct="0">
              <a:spcBef>
                <a:spcPct val="0"/>
              </a:spcBef>
              <a:spcAft>
                <a:spcPct val="0"/>
              </a:spcAft>
              <a:defRPr>
                <a:solidFill>
                  <a:schemeClr val="tx1"/>
                </a:solidFill>
                <a:latin typeface="Corbel" panose="020B0503020204020204" pitchFamily="34" charset="0"/>
              </a:defRPr>
            </a:lvl8pPr>
            <a:lvl9pPr marL="3886200" indent="-228600" defTabSz="457200" eaLnBrk="0" fontAlgn="base" hangingPunct="0">
              <a:spcBef>
                <a:spcPct val="0"/>
              </a:spcBef>
              <a:spcAft>
                <a:spcPct val="0"/>
              </a:spcAft>
              <a:defRPr>
                <a:solidFill>
                  <a:schemeClr val="tx1"/>
                </a:solidFill>
                <a:latin typeface="Corbel" panose="020B0503020204020204" pitchFamily="34" charset="0"/>
              </a:defRPr>
            </a:lvl9pPr>
          </a:lstStyle>
          <a:p>
            <a:pPr algn="ctr" eaLnBrk="1" hangingPunct="1"/>
            <a:r>
              <a:rPr lang="en-US" altLang="en-US" sz="4400" b="1" dirty="0">
                <a:latin typeface="Verdana" panose="020B0604030504040204" pitchFamily="34" charset="0"/>
              </a:rPr>
              <a:t>Enoch Walked With God</a:t>
            </a:r>
            <a:endParaRPr lang="en-US" altLang="en-US" sz="4400" dirty="0">
              <a:latin typeface="Verdana" panose="020B0604030504040204" pitchFamily="34"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3">
            <a:extLst>
              <a:ext uri="{FF2B5EF4-FFF2-40B4-BE49-F238E27FC236}">
                <a16:creationId xmlns:a16="http://schemas.microsoft.com/office/drawing/2014/main" id="{DCFCAC23-DB88-BC7C-B747-0505F622EA65}"/>
              </a:ext>
            </a:extLst>
          </p:cNvPr>
          <p:cNvSpPr>
            <a:spLocks noChangeArrowheads="1"/>
          </p:cNvSpPr>
          <p:nvPr/>
        </p:nvSpPr>
        <p:spPr bwMode="auto">
          <a:xfrm>
            <a:off x="381000" y="1066800"/>
            <a:ext cx="8382000" cy="35394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orbel" panose="020B0503020204020204" pitchFamily="34" charset="0"/>
              </a:defRPr>
            </a:lvl1pPr>
            <a:lvl2pPr marL="742950" indent="-285750">
              <a:defRPr>
                <a:solidFill>
                  <a:schemeClr val="tx1"/>
                </a:solidFill>
                <a:latin typeface="Corbel" panose="020B0503020204020204" pitchFamily="34" charset="0"/>
              </a:defRPr>
            </a:lvl2pPr>
            <a:lvl3pPr marL="1143000" indent="-228600">
              <a:defRPr>
                <a:solidFill>
                  <a:schemeClr val="tx1"/>
                </a:solidFill>
                <a:latin typeface="Corbel" panose="020B0503020204020204" pitchFamily="34" charset="0"/>
              </a:defRPr>
            </a:lvl3pPr>
            <a:lvl4pPr marL="1600200" indent="-228600">
              <a:defRPr>
                <a:solidFill>
                  <a:schemeClr val="tx1"/>
                </a:solidFill>
                <a:latin typeface="Corbel" panose="020B0503020204020204" pitchFamily="34" charset="0"/>
              </a:defRPr>
            </a:lvl4pPr>
            <a:lvl5pPr marL="2057400" indent="-228600">
              <a:defRPr>
                <a:solidFill>
                  <a:schemeClr val="tx1"/>
                </a:solidFill>
                <a:latin typeface="Corbel" panose="020B0503020204020204" pitchFamily="34" charset="0"/>
              </a:defRPr>
            </a:lvl5pPr>
            <a:lvl6pPr marL="2514600" indent="-228600" defTabSz="457200" eaLnBrk="0" fontAlgn="base" hangingPunct="0">
              <a:spcBef>
                <a:spcPct val="0"/>
              </a:spcBef>
              <a:spcAft>
                <a:spcPct val="0"/>
              </a:spcAft>
              <a:defRPr>
                <a:solidFill>
                  <a:schemeClr val="tx1"/>
                </a:solidFill>
                <a:latin typeface="Corbel" panose="020B0503020204020204" pitchFamily="34" charset="0"/>
              </a:defRPr>
            </a:lvl6pPr>
            <a:lvl7pPr marL="2971800" indent="-228600" defTabSz="457200" eaLnBrk="0" fontAlgn="base" hangingPunct="0">
              <a:spcBef>
                <a:spcPct val="0"/>
              </a:spcBef>
              <a:spcAft>
                <a:spcPct val="0"/>
              </a:spcAft>
              <a:defRPr>
                <a:solidFill>
                  <a:schemeClr val="tx1"/>
                </a:solidFill>
                <a:latin typeface="Corbel" panose="020B0503020204020204" pitchFamily="34" charset="0"/>
              </a:defRPr>
            </a:lvl7pPr>
            <a:lvl8pPr marL="3429000" indent="-228600" defTabSz="457200" eaLnBrk="0" fontAlgn="base" hangingPunct="0">
              <a:spcBef>
                <a:spcPct val="0"/>
              </a:spcBef>
              <a:spcAft>
                <a:spcPct val="0"/>
              </a:spcAft>
              <a:defRPr>
                <a:solidFill>
                  <a:schemeClr val="tx1"/>
                </a:solidFill>
                <a:latin typeface="Corbel" panose="020B0503020204020204" pitchFamily="34" charset="0"/>
              </a:defRPr>
            </a:lvl8pPr>
            <a:lvl9pPr marL="3886200" indent="-228600" defTabSz="457200" eaLnBrk="0" fontAlgn="base" hangingPunct="0">
              <a:spcBef>
                <a:spcPct val="0"/>
              </a:spcBef>
              <a:spcAft>
                <a:spcPct val="0"/>
              </a:spcAft>
              <a:defRPr>
                <a:solidFill>
                  <a:schemeClr val="tx1"/>
                </a:solidFill>
                <a:latin typeface="Corbel" panose="020B0503020204020204" pitchFamily="34" charset="0"/>
              </a:defRPr>
            </a:lvl9pPr>
          </a:lstStyle>
          <a:p>
            <a:r>
              <a:rPr lang="en-US" altLang="en-US" sz="2800" dirty="0">
                <a:latin typeface="Verdana" panose="020B0604030504040204" pitchFamily="34" charset="0"/>
                <a:ea typeface="Times New Roman" panose="02020603050405020304" pitchFamily="18" charset="0"/>
                <a:cs typeface="Verdana" panose="020B0604030504040204" pitchFamily="34" charset="0"/>
              </a:rPr>
              <a:t>Scripture teaches that man is required to </a:t>
            </a:r>
            <a:r>
              <a:rPr lang="en-US" altLang="en-US" sz="2800" u="sng" dirty="0">
                <a:latin typeface="Verdana" panose="020B0604030504040204" pitchFamily="34" charset="0"/>
                <a:ea typeface="Times New Roman" panose="02020603050405020304" pitchFamily="18" charset="0"/>
                <a:cs typeface="Verdana" panose="020B0604030504040204" pitchFamily="34" charset="0"/>
              </a:rPr>
              <a:t>walk humbly with God</a:t>
            </a:r>
            <a:r>
              <a:rPr lang="en-US" altLang="en-US" sz="2800" dirty="0">
                <a:latin typeface="Verdana" panose="020B0604030504040204" pitchFamily="34" charset="0"/>
                <a:ea typeface="Times New Roman" panose="02020603050405020304" pitchFamily="18" charset="0"/>
                <a:cs typeface="Verdana" panose="020B0604030504040204" pitchFamily="34" charset="0"/>
              </a:rPr>
              <a:t>.</a:t>
            </a:r>
          </a:p>
          <a:p>
            <a:endParaRPr lang="en-US" altLang="en-US" sz="2800" dirty="0">
              <a:latin typeface="Verdana" panose="020B0604030504040204" pitchFamily="34" charset="0"/>
              <a:ea typeface="Times New Roman" panose="02020603050405020304" pitchFamily="18" charset="0"/>
              <a:cs typeface="Verdana" panose="020B0604030504040204" pitchFamily="34" charset="0"/>
            </a:endParaRPr>
          </a:p>
          <a:p>
            <a:r>
              <a:rPr lang="en-US" altLang="en-US" sz="2800" b="1" dirty="0">
                <a:latin typeface="Verdana" panose="020B0604030504040204" pitchFamily="34" charset="0"/>
                <a:ea typeface="Times New Roman" panose="02020603050405020304" pitchFamily="18" charset="0"/>
                <a:cs typeface="Verdana" panose="020B0604030504040204" pitchFamily="34" charset="0"/>
              </a:rPr>
              <a:t>Micah 6:8</a:t>
            </a:r>
            <a:endParaRPr lang="en-US" altLang="en-US" sz="2800" dirty="0">
              <a:latin typeface="Verdana" panose="020B0604030504040204" pitchFamily="34" charset="0"/>
              <a:ea typeface="Times New Roman" panose="02020603050405020304" pitchFamily="18" charset="0"/>
              <a:cs typeface="Verdana" panose="020B0604030504040204" pitchFamily="34" charset="0"/>
            </a:endParaRPr>
          </a:p>
          <a:p>
            <a:r>
              <a:rPr lang="en-US" altLang="en-US" sz="2800" dirty="0">
                <a:latin typeface="Verdana" panose="020B0604030504040204" pitchFamily="34" charset="0"/>
                <a:ea typeface="Times New Roman" panose="02020603050405020304" pitchFamily="18" charset="0"/>
                <a:cs typeface="Verdana" panose="020B0604030504040204" pitchFamily="34" charset="0"/>
              </a:rPr>
              <a:t>“He has told you, O man, what is good; and what does the LORD require of you but to do justice, to love kindness, and 	to </a:t>
            </a:r>
            <a:r>
              <a:rPr lang="en-US" altLang="en-US" sz="2800" u="sng" dirty="0">
                <a:latin typeface="Verdana" panose="020B0604030504040204" pitchFamily="34" charset="0"/>
                <a:ea typeface="Times New Roman" panose="02020603050405020304" pitchFamily="18" charset="0"/>
                <a:cs typeface="Verdana" panose="020B0604030504040204" pitchFamily="34" charset="0"/>
              </a:rPr>
              <a:t>walk humbly with your God</a:t>
            </a:r>
            <a:r>
              <a:rPr lang="en-US" altLang="en-US" sz="2800" dirty="0">
                <a:latin typeface="Verdana" panose="020B0604030504040204" pitchFamily="34" charset="0"/>
                <a:ea typeface="Times New Roman" panose="02020603050405020304" pitchFamily="18" charset="0"/>
                <a:cs typeface="Verdana" panose="020B0604030504040204" pitchFamily="34" charset="0"/>
              </a:rPr>
              <a:t>?”</a:t>
            </a:r>
          </a:p>
        </p:txBody>
      </p:sp>
      <p:sp>
        <p:nvSpPr>
          <p:cNvPr id="15363" name="TextBox 4">
            <a:extLst>
              <a:ext uri="{FF2B5EF4-FFF2-40B4-BE49-F238E27FC236}">
                <a16:creationId xmlns:a16="http://schemas.microsoft.com/office/drawing/2014/main" id="{72241DC1-6A92-F7DF-DF73-696B95929BFE}"/>
              </a:ext>
            </a:extLst>
          </p:cNvPr>
          <p:cNvSpPr txBox="1">
            <a:spLocks noChangeArrowheads="1"/>
          </p:cNvSpPr>
          <p:nvPr/>
        </p:nvSpPr>
        <p:spPr bwMode="auto">
          <a:xfrm>
            <a:off x="414338" y="76200"/>
            <a:ext cx="8382000" cy="7694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orbel" panose="020B0503020204020204" pitchFamily="34" charset="0"/>
              </a:defRPr>
            </a:lvl1pPr>
            <a:lvl2pPr marL="742950" indent="-285750">
              <a:defRPr>
                <a:solidFill>
                  <a:schemeClr val="tx1"/>
                </a:solidFill>
                <a:latin typeface="Corbel" panose="020B0503020204020204" pitchFamily="34" charset="0"/>
              </a:defRPr>
            </a:lvl2pPr>
            <a:lvl3pPr marL="1143000" indent="-228600">
              <a:defRPr>
                <a:solidFill>
                  <a:schemeClr val="tx1"/>
                </a:solidFill>
                <a:latin typeface="Corbel" panose="020B0503020204020204" pitchFamily="34" charset="0"/>
              </a:defRPr>
            </a:lvl3pPr>
            <a:lvl4pPr marL="1600200" indent="-228600">
              <a:defRPr>
                <a:solidFill>
                  <a:schemeClr val="tx1"/>
                </a:solidFill>
                <a:latin typeface="Corbel" panose="020B0503020204020204" pitchFamily="34" charset="0"/>
              </a:defRPr>
            </a:lvl4pPr>
            <a:lvl5pPr marL="2057400" indent="-228600">
              <a:defRPr>
                <a:solidFill>
                  <a:schemeClr val="tx1"/>
                </a:solidFill>
                <a:latin typeface="Corbel" panose="020B0503020204020204" pitchFamily="34" charset="0"/>
              </a:defRPr>
            </a:lvl5pPr>
            <a:lvl6pPr marL="2514600" indent="-228600" defTabSz="457200" eaLnBrk="0" fontAlgn="base" hangingPunct="0">
              <a:spcBef>
                <a:spcPct val="0"/>
              </a:spcBef>
              <a:spcAft>
                <a:spcPct val="0"/>
              </a:spcAft>
              <a:defRPr>
                <a:solidFill>
                  <a:schemeClr val="tx1"/>
                </a:solidFill>
                <a:latin typeface="Corbel" panose="020B0503020204020204" pitchFamily="34" charset="0"/>
              </a:defRPr>
            </a:lvl6pPr>
            <a:lvl7pPr marL="2971800" indent="-228600" defTabSz="457200" eaLnBrk="0" fontAlgn="base" hangingPunct="0">
              <a:spcBef>
                <a:spcPct val="0"/>
              </a:spcBef>
              <a:spcAft>
                <a:spcPct val="0"/>
              </a:spcAft>
              <a:defRPr>
                <a:solidFill>
                  <a:schemeClr val="tx1"/>
                </a:solidFill>
                <a:latin typeface="Corbel" panose="020B0503020204020204" pitchFamily="34" charset="0"/>
              </a:defRPr>
            </a:lvl7pPr>
            <a:lvl8pPr marL="3429000" indent="-228600" defTabSz="457200" eaLnBrk="0" fontAlgn="base" hangingPunct="0">
              <a:spcBef>
                <a:spcPct val="0"/>
              </a:spcBef>
              <a:spcAft>
                <a:spcPct val="0"/>
              </a:spcAft>
              <a:defRPr>
                <a:solidFill>
                  <a:schemeClr val="tx1"/>
                </a:solidFill>
                <a:latin typeface="Corbel" panose="020B0503020204020204" pitchFamily="34" charset="0"/>
              </a:defRPr>
            </a:lvl8pPr>
            <a:lvl9pPr marL="3886200" indent="-228600" defTabSz="457200" eaLnBrk="0" fontAlgn="base" hangingPunct="0">
              <a:spcBef>
                <a:spcPct val="0"/>
              </a:spcBef>
              <a:spcAft>
                <a:spcPct val="0"/>
              </a:spcAft>
              <a:defRPr>
                <a:solidFill>
                  <a:schemeClr val="tx1"/>
                </a:solidFill>
                <a:latin typeface="Corbel" panose="020B0503020204020204" pitchFamily="34" charset="0"/>
              </a:defRPr>
            </a:lvl9pPr>
          </a:lstStyle>
          <a:p>
            <a:pPr algn="ctr" eaLnBrk="1" hangingPunct="1"/>
            <a:r>
              <a:rPr lang="en-US" altLang="en-US" sz="4400" b="1" dirty="0">
                <a:latin typeface="Verdana" panose="020B0604030504040204" pitchFamily="34" charset="0"/>
              </a:rPr>
              <a:t>Enoch Walked With God</a:t>
            </a:r>
            <a:endParaRPr lang="en-US" altLang="en-US" sz="4400" dirty="0">
              <a:latin typeface="Verdana" panose="020B0604030504040204" pitchFamily="3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3">
            <a:extLst>
              <a:ext uri="{FF2B5EF4-FFF2-40B4-BE49-F238E27FC236}">
                <a16:creationId xmlns:a16="http://schemas.microsoft.com/office/drawing/2014/main" id="{748D106B-BD5C-BFEB-87D9-D7280E8996C9}"/>
              </a:ext>
            </a:extLst>
          </p:cNvPr>
          <p:cNvSpPr>
            <a:spLocks noChangeArrowheads="1"/>
          </p:cNvSpPr>
          <p:nvPr/>
        </p:nvSpPr>
        <p:spPr bwMode="auto">
          <a:xfrm>
            <a:off x="76200" y="1066800"/>
            <a:ext cx="8991600" cy="56323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orbel" panose="020B0503020204020204" pitchFamily="34" charset="0"/>
              </a:defRPr>
            </a:lvl1pPr>
            <a:lvl2pPr marL="742950" indent="-285750">
              <a:defRPr>
                <a:solidFill>
                  <a:schemeClr val="tx1"/>
                </a:solidFill>
                <a:latin typeface="Corbel" panose="020B0503020204020204" pitchFamily="34" charset="0"/>
              </a:defRPr>
            </a:lvl2pPr>
            <a:lvl3pPr marL="1143000" indent="-228600">
              <a:defRPr>
                <a:solidFill>
                  <a:schemeClr val="tx1"/>
                </a:solidFill>
                <a:latin typeface="Corbel" panose="020B0503020204020204" pitchFamily="34" charset="0"/>
              </a:defRPr>
            </a:lvl3pPr>
            <a:lvl4pPr marL="1600200" indent="-228600">
              <a:defRPr>
                <a:solidFill>
                  <a:schemeClr val="tx1"/>
                </a:solidFill>
                <a:latin typeface="Corbel" panose="020B0503020204020204" pitchFamily="34" charset="0"/>
              </a:defRPr>
            </a:lvl4pPr>
            <a:lvl5pPr marL="2057400" indent="-228600">
              <a:defRPr>
                <a:solidFill>
                  <a:schemeClr val="tx1"/>
                </a:solidFill>
                <a:latin typeface="Corbel" panose="020B0503020204020204" pitchFamily="34" charset="0"/>
              </a:defRPr>
            </a:lvl5pPr>
            <a:lvl6pPr marL="2514600" indent="-228600" defTabSz="457200" eaLnBrk="0" fontAlgn="base" hangingPunct="0">
              <a:spcBef>
                <a:spcPct val="0"/>
              </a:spcBef>
              <a:spcAft>
                <a:spcPct val="0"/>
              </a:spcAft>
              <a:defRPr>
                <a:solidFill>
                  <a:schemeClr val="tx1"/>
                </a:solidFill>
                <a:latin typeface="Corbel" panose="020B0503020204020204" pitchFamily="34" charset="0"/>
              </a:defRPr>
            </a:lvl6pPr>
            <a:lvl7pPr marL="2971800" indent="-228600" defTabSz="457200" eaLnBrk="0" fontAlgn="base" hangingPunct="0">
              <a:spcBef>
                <a:spcPct val="0"/>
              </a:spcBef>
              <a:spcAft>
                <a:spcPct val="0"/>
              </a:spcAft>
              <a:defRPr>
                <a:solidFill>
                  <a:schemeClr val="tx1"/>
                </a:solidFill>
                <a:latin typeface="Corbel" panose="020B0503020204020204" pitchFamily="34" charset="0"/>
              </a:defRPr>
            </a:lvl7pPr>
            <a:lvl8pPr marL="3429000" indent="-228600" defTabSz="457200" eaLnBrk="0" fontAlgn="base" hangingPunct="0">
              <a:spcBef>
                <a:spcPct val="0"/>
              </a:spcBef>
              <a:spcAft>
                <a:spcPct val="0"/>
              </a:spcAft>
              <a:defRPr>
                <a:solidFill>
                  <a:schemeClr val="tx1"/>
                </a:solidFill>
                <a:latin typeface="Corbel" panose="020B0503020204020204" pitchFamily="34" charset="0"/>
              </a:defRPr>
            </a:lvl8pPr>
            <a:lvl9pPr marL="3886200" indent="-228600" defTabSz="457200" eaLnBrk="0" fontAlgn="base" hangingPunct="0">
              <a:spcBef>
                <a:spcPct val="0"/>
              </a:spcBef>
              <a:spcAft>
                <a:spcPct val="0"/>
              </a:spcAft>
              <a:defRPr>
                <a:solidFill>
                  <a:schemeClr val="tx1"/>
                </a:solidFill>
                <a:latin typeface="Corbel" panose="020B0503020204020204" pitchFamily="34" charset="0"/>
              </a:defRPr>
            </a:lvl9pPr>
          </a:lstStyle>
          <a:p>
            <a:r>
              <a:rPr lang="en-US" altLang="en-US" sz="2400" dirty="0">
                <a:latin typeface="Verdana" panose="020B0604030504040204" pitchFamily="34" charset="0"/>
                <a:ea typeface="Times New Roman" panose="02020603050405020304" pitchFamily="18" charset="0"/>
                <a:cs typeface="Verdana" panose="020B0604030504040204" pitchFamily="34" charset="0"/>
              </a:rPr>
              <a:t>Note that the scripture doesn’t say God walked with Enoch, but Enoch walked with God. God leads. To accompany Him, we must follow.</a:t>
            </a:r>
          </a:p>
          <a:p>
            <a:endParaRPr lang="en-US" altLang="en-US" sz="2400" dirty="0">
              <a:latin typeface="Verdana" panose="020B0604030504040204" pitchFamily="34" charset="0"/>
              <a:ea typeface="Times New Roman" panose="02020603050405020304" pitchFamily="18" charset="0"/>
              <a:cs typeface="Verdana" panose="020B0604030504040204" pitchFamily="34" charset="0"/>
            </a:endParaRPr>
          </a:p>
          <a:p>
            <a:r>
              <a:rPr lang="en-US" altLang="en-US" sz="2400" b="1" dirty="0">
                <a:latin typeface="Verdana" panose="020B0604030504040204" pitchFamily="34" charset="0"/>
                <a:ea typeface="Times New Roman" panose="02020603050405020304" pitchFamily="18" charset="0"/>
                <a:cs typeface="Verdana" panose="020B0604030504040204" pitchFamily="34" charset="0"/>
              </a:rPr>
              <a:t>Jeremiah 10:23</a:t>
            </a:r>
            <a:endParaRPr lang="en-US" altLang="en-US" sz="2400" dirty="0">
              <a:latin typeface="Verdana" panose="020B0604030504040204" pitchFamily="34" charset="0"/>
              <a:ea typeface="Times New Roman" panose="02020603050405020304" pitchFamily="18" charset="0"/>
              <a:cs typeface="Verdana" panose="020B0604030504040204" pitchFamily="34" charset="0"/>
            </a:endParaRPr>
          </a:p>
          <a:p>
            <a:r>
              <a:rPr lang="en-US" altLang="en-US" sz="2400" dirty="0">
                <a:latin typeface="Verdana" panose="020B0604030504040204" pitchFamily="34" charset="0"/>
                <a:ea typeface="Times New Roman" panose="02020603050405020304" pitchFamily="18" charset="0"/>
                <a:cs typeface="Verdana" panose="020B0604030504040204" pitchFamily="34" charset="0"/>
              </a:rPr>
              <a:t>“I know, oh Lord, that a man’s way is not in himself, nor is it in a man who walks to direct his steps.”</a:t>
            </a:r>
          </a:p>
          <a:p>
            <a:r>
              <a:rPr lang="en-US" altLang="en-US" sz="2400" b="1" dirty="0">
                <a:latin typeface="Verdana" panose="020B0604030504040204" pitchFamily="34" charset="0"/>
                <a:ea typeface="Times New Roman" panose="02020603050405020304" pitchFamily="18" charset="0"/>
                <a:cs typeface="Verdana" panose="020B0604030504040204" pitchFamily="34" charset="0"/>
              </a:rPr>
              <a:t>Matthew 16:24</a:t>
            </a:r>
            <a:endParaRPr lang="en-US" altLang="en-US" sz="2400" dirty="0">
              <a:latin typeface="Verdana" panose="020B0604030504040204" pitchFamily="34" charset="0"/>
              <a:ea typeface="Times New Roman" panose="02020603050405020304" pitchFamily="18" charset="0"/>
              <a:cs typeface="Verdana" panose="020B0604030504040204" pitchFamily="34" charset="0"/>
            </a:endParaRPr>
          </a:p>
          <a:p>
            <a:r>
              <a:rPr lang="en-US" altLang="en-US" sz="2400" dirty="0">
                <a:latin typeface="Verdana" panose="020B0604030504040204" pitchFamily="34" charset="0"/>
                <a:ea typeface="Times New Roman" panose="02020603050405020304" pitchFamily="18" charset="0"/>
                <a:cs typeface="Verdana" panose="020B0604030504040204" pitchFamily="34" charset="0"/>
              </a:rPr>
              <a:t>“Then Jesus said to His disciples, “If anyone wishes to come after Me, he must deny himself, and take up his cross and follow Me.”</a:t>
            </a:r>
          </a:p>
          <a:p>
            <a:endParaRPr lang="en-US" altLang="en-US" sz="2400" dirty="0">
              <a:latin typeface="Verdana" panose="020B0604030504040204" pitchFamily="34" charset="0"/>
              <a:ea typeface="Times New Roman" panose="02020603050405020304" pitchFamily="18" charset="0"/>
              <a:cs typeface="Verdana" panose="020B0604030504040204" pitchFamily="34" charset="0"/>
            </a:endParaRPr>
          </a:p>
          <a:p>
            <a:r>
              <a:rPr lang="en-US" altLang="en-US" sz="2400" dirty="0">
                <a:latin typeface="Verdana" panose="020B0604030504040204" pitchFamily="34" charset="0"/>
                <a:ea typeface="Times New Roman" panose="02020603050405020304" pitchFamily="18" charset="0"/>
                <a:cs typeface="Verdana" panose="020B0604030504040204" pitchFamily="34" charset="0"/>
              </a:rPr>
              <a:t>Walking with God requires communication. Does anyone walk with someone without listening or speaking in conversation?</a:t>
            </a:r>
          </a:p>
        </p:txBody>
      </p:sp>
      <p:sp>
        <p:nvSpPr>
          <p:cNvPr id="17411" name="TextBox 4">
            <a:extLst>
              <a:ext uri="{FF2B5EF4-FFF2-40B4-BE49-F238E27FC236}">
                <a16:creationId xmlns:a16="http://schemas.microsoft.com/office/drawing/2014/main" id="{DF2DAD70-146B-C4CE-2532-8F2CA547F1A2}"/>
              </a:ext>
            </a:extLst>
          </p:cNvPr>
          <p:cNvSpPr txBox="1">
            <a:spLocks noChangeArrowheads="1"/>
          </p:cNvSpPr>
          <p:nvPr/>
        </p:nvSpPr>
        <p:spPr bwMode="auto">
          <a:xfrm>
            <a:off x="414338" y="76200"/>
            <a:ext cx="8382000" cy="7694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orbel" panose="020B0503020204020204" pitchFamily="34" charset="0"/>
              </a:defRPr>
            </a:lvl1pPr>
            <a:lvl2pPr marL="742950" indent="-285750">
              <a:defRPr>
                <a:solidFill>
                  <a:schemeClr val="tx1"/>
                </a:solidFill>
                <a:latin typeface="Corbel" panose="020B0503020204020204" pitchFamily="34" charset="0"/>
              </a:defRPr>
            </a:lvl2pPr>
            <a:lvl3pPr marL="1143000" indent="-228600">
              <a:defRPr>
                <a:solidFill>
                  <a:schemeClr val="tx1"/>
                </a:solidFill>
                <a:latin typeface="Corbel" panose="020B0503020204020204" pitchFamily="34" charset="0"/>
              </a:defRPr>
            </a:lvl3pPr>
            <a:lvl4pPr marL="1600200" indent="-228600">
              <a:defRPr>
                <a:solidFill>
                  <a:schemeClr val="tx1"/>
                </a:solidFill>
                <a:latin typeface="Corbel" panose="020B0503020204020204" pitchFamily="34" charset="0"/>
              </a:defRPr>
            </a:lvl4pPr>
            <a:lvl5pPr marL="2057400" indent="-228600">
              <a:defRPr>
                <a:solidFill>
                  <a:schemeClr val="tx1"/>
                </a:solidFill>
                <a:latin typeface="Corbel" panose="020B0503020204020204" pitchFamily="34" charset="0"/>
              </a:defRPr>
            </a:lvl5pPr>
            <a:lvl6pPr marL="2514600" indent="-228600" defTabSz="457200" eaLnBrk="0" fontAlgn="base" hangingPunct="0">
              <a:spcBef>
                <a:spcPct val="0"/>
              </a:spcBef>
              <a:spcAft>
                <a:spcPct val="0"/>
              </a:spcAft>
              <a:defRPr>
                <a:solidFill>
                  <a:schemeClr val="tx1"/>
                </a:solidFill>
                <a:latin typeface="Corbel" panose="020B0503020204020204" pitchFamily="34" charset="0"/>
              </a:defRPr>
            </a:lvl6pPr>
            <a:lvl7pPr marL="2971800" indent="-228600" defTabSz="457200" eaLnBrk="0" fontAlgn="base" hangingPunct="0">
              <a:spcBef>
                <a:spcPct val="0"/>
              </a:spcBef>
              <a:spcAft>
                <a:spcPct val="0"/>
              </a:spcAft>
              <a:defRPr>
                <a:solidFill>
                  <a:schemeClr val="tx1"/>
                </a:solidFill>
                <a:latin typeface="Corbel" panose="020B0503020204020204" pitchFamily="34" charset="0"/>
              </a:defRPr>
            </a:lvl7pPr>
            <a:lvl8pPr marL="3429000" indent="-228600" defTabSz="457200" eaLnBrk="0" fontAlgn="base" hangingPunct="0">
              <a:spcBef>
                <a:spcPct val="0"/>
              </a:spcBef>
              <a:spcAft>
                <a:spcPct val="0"/>
              </a:spcAft>
              <a:defRPr>
                <a:solidFill>
                  <a:schemeClr val="tx1"/>
                </a:solidFill>
                <a:latin typeface="Corbel" panose="020B0503020204020204" pitchFamily="34" charset="0"/>
              </a:defRPr>
            </a:lvl8pPr>
            <a:lvl9pPr marL="3886200" indent="-228600" defTabSz="457200" eaLnBrk="0" fontAlgn="base" hangingPunct="0">
              <a:spcBef>
                <a:spcPct val="0"/>
              </a:spcBef>
              <a:spcAft>
                <a:spcPct val="0"/>
              </a:spcAft>
              <a:defRPr>
                <a:solidFill>
                  <a:schemeClr val="tx1"/>
                </a:solidFill>
                <a:latin typeface="Corbel" panose="020B0503020204020204" pitchFamily="34" charset="0"/>
              </a:defRPr>
            </a:lvl9pPr>
          </a:lstStyle>
          <a:p>
            <a:pPr algn="ctr" eaLnBrk="1" hangingPunct="1"/>
            <a:r>
              <a:rPr lang="en-US" altLang="en-US" sz="4400" b="1" dirty="0">
                <a:latin typeface="Verdana" panose="020B0604030504040204" pitchFamily="34" charset="0"/>
              </a:rPr>
              <a:t>Enoch Walked With God</a:t>
            </a:r>
            <a:endParaRPr lang="en-US" altLang="en-US" sz="4400" dirty="0">
              <a:latin typeface="Verdana" panose="020B0604030504040204" pitchFamily="3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3">
            <a:extLst>
              <a:ext uri="{FF2B5EF4-FFF2-40B4-BE49-F238E27FC236}">
                <a16:creationId xmlns:a16="http://schemas.microsoft.com/office/drawing/2014/main" id="{E5E1F951-A4A9-D115-CCFF-0F89A3D51989}"/>
              </a:ext>
            </a:extLst>
          </p:cNvPr>
          <p:cNvSpPr>
            <a:spLocks noChangeArrowheads="1"/>
          </p:cNvSpPr>
          <p:nvPr/>
        </p:nvSpPr>
        <p:spPr bwMode="auto">
          <a:xfrm>
            <a:off x="76200" y="1066800"/>
            <a:ext cx="8991600" cy="56323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orbel" panose="020B0503020204020204" pitchFamily="34" charset="0"/>
              </a:defRPr>
            </a:lvl1pPr>
            <a:lvl2pPr marL="742950" indent="-285750">
              <a:defRPr>
                <a:solidFill>
                  <a:schemeClr val="tx1"/>
                </a:solidFill>
                <a:latin typeface="Corbel" panose="020B0503020204020204" pitchFamily="34" charset="0"/>
              </a:defRPr>
            </a:lvl2pPr>
            <a:lvl3pPr marL="1143000" indent="-228600">
              <a:defRPr>
                <a:solidFill>
                  <a:schemeClr val="tx1"/>
                </a:solidFill>
                <a:latin typeface="Corbel" panose="020B0503020204020204" pitchFamily="34" charset="0"/>
              </a:defRPr>
            </a:lvl3pPr>
            <a:lvl4pPr marL="1600200" indent="-228600">
              <a:defRPr>
                <a:solidFill>
                  <a:schemeClr val="tx1"/>
                </a:solidFill>
                <a:latin typeface="Corbel" panose="020B0503020204020204" pitchFamily="34" charset="0"/>
              </a:defRPr>
            </a:lvl4pPr>
            <a:lvl5pPr marL="2057400" indent="-228600">
              <a:defRPr>
                <a:solidFill>
                  <a:schemeClr val="tx1"/>
                </a:solidFill>
                <a:latin typeface="Corbel" panose="020B0503020204020204" pitchFamily="34" charset="0"/>
              </a:defRPr>
            </a:lvl5pPr>
            <a:lvl6pPr marL="2514600" indent="-228600" defTabSz="457200" eaLnBrk="0" fontAlgn="base" hangingPunct="0">
              <a:spcBef>
                <a:spcPct val="0"/>
              </a:spcBef>
              <a:spcAft>
                <a:spcPct val="0"/>
              </a:spcAft>
              <a:defRPr>
                <a:solidFill>
                  <a:schemeClr val="tx1"/>
                </a:solidFill>
                <a:latin typeface="Corbel" panose="020B0503020204020204" pitchFamily="34" charset="0"/>
              </a:defRPr>
            </a:lvl6pPr>
            <a:lvl7pPr marL="2971800" indent="-228600" defTabSz="457200" eaLnBrk="0" fontAlgn="base" hangingPunct="0">
              <a:spcBef>
                <a:spcPct val="0"/>
              </a:spcBef>
              <a:spcAft>
                <a:spcPct val="0"/>
              </a:spcAft>
              <a:defRPr>
                <a:solidFill>
                  <a:schemeClr val="tx1"/>
                </a:solidFill>
                <a:latin typeface="Corbel" panose="020B0503020204020204" pitchFamily="34" charset="0"/>
              </a:defRPr>
            </a:lvl7pPr>
            <a:lvl8pPr marL="3429000" indent="-228600" defTabSz="457200" eaLnBrk="0" fontAlgn="base" hangingPunct="0">
              <a:spcBef>
                <a:spcPct val="0"/>
              </a:spcBef>
              <a:spcAft>
                <a:spcPct val="0"/>
              </a:spcAft>
              <a:defRPr>
                <a:solidFill>
                  <a:schemeClr val="tx1"/>
                </a:solidFill>
                <a:latin typeface="Corbel" panose="020B0503020204020204" pitchFamily="34" charset="0"/>
              </a:defRPr>
            </a:lvl8pPr>
            <a:lvl9pPr marL="3886200" indent="-228600" defTabSz="457200" eaLnBrk="0" fontAlgn="base" hangingPunct="0">
              <a:spcBef>
                <a:spcPct val="0"/>
              </a:spcBef>
              <a:spcAft>
                <a:spcPct val="0"/>
              </a:spcAft>
              <a:defRPr>
                <a:solidFill>
                  <a:schemeClr val="tx1"/>
                </a:solidFill>
                <a:latin typeface="Corbel" panose="020B0503020204020204" pitchFamily="34" charset="0"/>
              </a:defRPr>
            </a:lvl9pPr>
          </a:lstStyle>
          <a:p>
            <a:r>
              <a:rPr lang="en-US" altLang="en-US" sz="2400" dirty="0">
                <a:latin typeface="Verdana" panose="020B0604030504040204" pitchFamily="34" charset="0"/>
                <a:ea typeface="Times New Roman" panose="02020603050405020304" pitchFamily="18" charset="0"/>
                <a:cs typeface="Verdana" panose="020B0604030504040204" pitchFamily="34" charset="0"/>
              </a:rPr>
              <a:t>God speaks to us through His word. We listen when we study.</a:t>
            </a:r>
          </a:p>
          <a:p>
            <a:endParaRPr lang="en-US" altLang="en-US" sz="2400" dirty="0">
              <a:latin typeface="Verdana" panose="020B0604030504040204" pitchFamily="34" charset="0"/>
              <a:ea typeface="Times New Roman" panose="02020603050405020304" pitchFamily="18" charset="0"/>
              <a:cs typeface="Verdana" panose="020B0604030504040204" pitchFamily="34" charset="0"/>
            </a:endParaRPr>
          </a:p>
          <a:p>
            <a:r>
              <a:rPr lang="en-US" altLang="en-US" sz="2400" b="1" dirty="0">
                <a:latin typeface="Verdana" panose="020B0604030504040204" pitchFamily="34" charset="0"/>
                <a:ea typeface="Times New Roman" panose="02020603050405020304" pitchFamily="18" charset="0"/>
                <a:cs typeface="Verdana" panose="020B0604030504040204" pitchFamily="34" charset="0"/>
              </a:rPr>
              <a:t>2 Timothy 2:15</a:t>
            </a:r>
            <a:endParaRPr lang="en-US" altLang="en-US" sz="2400" dirty="0">
              <a:latin typeface="Verdana" panose="020B0604030504040204" pitchFamily="34" charset="0"/>
              <a:ea typeface="Times New Roman" panose="02020603050405020304" pitchFamily="18" charset="0"/>
              <a:cs typeface="Verdana" panose="020B0604030504040204" pitchFamily="34" charset="0"/>
            </a:endParaRPr>
          </a:p>
          <a:p>
            <a:r>
              <a:rPr lang="en-US" altLang="en-US" sz="2400" dirty="0">
                <a:latin typeface="Verdana" panose="020B0604030504040204" pitchFamily="34" charset="0"/>
                <a:ea typeface="Times New Roman" panose="02020603050405020304" pitchFamily="18" charset="0"/>
                <a:cs typeface="Verdana" panose="020B0604030504040204" pitchFamily="34" charset="0"/>
              </a:rPr>
              <a:t>“Be diligent to present yourself approved to God as a workman who does not need to be ashamed, accurately handling the word of truth.”</a:t>
            </a:r>
            <a:endParaRPr lang="en-US" altLang="en-US" sz="2400" b="1" dirty="0">
              <a:latin typeface="Verdana" panose="020B0604030504040204" pitchFamily="34" charset="0"/>
              <a:ea typeface="Times New Roman" panose="02020603050405020304" pitchFamily="18" charset="0"/>
              <a:cs typeface="Verdana" panose="020B0604030504040204" pitchFamily="34" charset="0"/>
            </a:endParaRPr>
          </a:p>
          <a:p>
            <a:r>
              <a:rPr lang="en-US" altLang="en-US" sz="2400" b="1" dirty="0">
                <a:latin typeface="Verdana" panose="020B0604030504040204" pitchFamily="34" charset="0"/>
                <a:ea typeface="Times New Roman" panose="02020603050405020304" pitchFamily="18" charset="0"/>
                <a:cs typeface="Verdana" panose="020B0604030504040204" pitchFamily="34" charset="0"/>
              </a:rPr>
              <a:t>1 Peter 3:15</a:t>
            </a:r>
            <a:endParaRPr lang="en-US" altLang="en-US" sz="2400" dirty="0">
              <a:latin typeface="Verdana" panose="020B0604030504040204" pitchFamily="34" charset="0"/>
              <a:ea typeface="Times New Roman" panose="02020603050405020304" pitchFamily="18" charset="0"/>
              <a:cs typeface="Verdana" panose="020B0604030504040204" pitchFamily="34" charset="0"/>
            </a:endParaRPr>
          </a:p>
          <a:p>
            <a:r>
              <a:rPr lang="en-US" altLang="en-US" sz="2400" dirty="0">
                <a:latin typeface="Verdana" panose="020B0604030504040204" pitchFamily="34" charset="0"/>
                <a:ea typeface="Times New Roman" panose="02020603050405020304" pitchFamily="18" charset="0"/>
                <a:cs typeface="Verdana" panose="020B0604030504040204" pitchFamily="34" charset="0"/>
              </a:rPr>
              <a:t>“… but sanctify Christ as Lord in your hearts, always being ready to make a defense to everyone who asks you to give an account for the hope that is in you, yet with gentleness and reverence …”</a:t>
            </a:r>
          </a:p>
          <a:p>
            <a:r>
              <a:rPr lang="en-US" altLang="en-US" sz="2400" b="1" dirty="0">
                <a:latin typeface="Verdana" panose="020B0604030504040204" pitchFamily="34" charset="0"/>
                <a:ea typeface="Times New Roman" panose="02020603050405020304" pitchFamily="18" charset="0"/>
                <a:cs typeface="Verdana" panose="020B0604030504040204" pitchFamily="34" charset="0"/>
              </a:rPr>
              <a:t>Ephesians 5:17</a:t>
            </a:r>
          </a:p>
          <a:p>
            <a:r>
              <a:rPr lang="en-US" altLang="en-US" sz="2400" dirty="0">
                <a:latin typeface="Verdana" panose="020B0604030504040204" pitchFamily="34" charset="0"/>
                <a:ea typeface="Times New Roman" panose="02020603050405020304" pitchFamily="18" charset="0"/>
                <a:cs typeface="Verdana" panose="020B0604030504040204" pitchFamily="34" charset="0"/>
              </a:rPr>
              <a:t>“So then do not be foolish, but understand what the will of the Lord is.”</a:t>
            </a:r>
          </a:p>
        </p:txBody>
      </p:sp>
      <p:sp>
        <p:nvSpPr>
          <p:cNvPr id="19459" name="TextBox 4">
            <a:extLst>
              <a:ext uri="{FF2B5EF4-FFF2-40B4-BE49-F238E27FC236}">
                <a16:creationId xmlns:a16="http://schemas.microsoft.com/office/drawing/2014/main" id="{A5CD3905-C732-7B4F-08B5-33EF5990BC93}"/>
              </a:ext>
            </a:extLst>
          </p:cNvPr>
          <p:cNvSpPr txBox="1">
            <a:spLocks noChangeArrowheads="1"/>
          </p:cNvSpPr>
          <p:nvPr/>
        </p:nvSpPr>
        <p:spPr bwMode="auto">
          <a:xfrm>
            <a:off x="414338" y="76200"/>
            <a:ext cx="8382000" cy="7694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orbel" panose="020B0503020204020204" pitchFamily="34" charset="0"/>
              </a:defRPr>
            </a:lvl1pPr>
            <a:lvl2pPr marL="742950" indent="-285750">
              <a:defRPr>
                <a:solidFill>
                  <a:schemeClr val="tx1"/>
                </a:solidFill>
                <a:latin typeface="Corbel" panose="020B0503020204020204" pitchFamily="34" charset="0"/>
              </a:defRPr>
            </a:lvl2pPr>
            <a:lvl3pPr marL="1143000" indent="-228600">
              <a:defRPr>
                <a:solidFill>
                  <a:schemeClr val="tx1"/>
                </a:solidFill>
                <a:latin typeface="Corbel" panose="020B0503020204020204" pitchFamily="34" charset="0"/>
              </a:defRPr>
            </a:lvl3pPr>
            <a:lvl4pPr marL="1600200" indent="-228600">
              <a:defRPr>
                <a:solidFill>
                  <a:schemeClr val="tx1"/>
                </a:solidFill>
                <a:latin typeface="Corbel" panose="020B0503020204020204" pitchFamily="34" charset="0"/>
              </a:defRPr>
            </a:lvl4pPr>
            <a:lvl5pPr marL="2057400" indent="-228600">
              <a:defRPr>
                <a:solidFill>
                  <a:schemeClr val="tx1"/>
                </a:solidFill>
                <a:latin typeface="Corbel" panose="020B0503020204020204" pitchFamily="34" charset="0"/>
              </a:defRPr>
            </a:lvl5pPr>
            <a:lvl6pPr marL="2514600" indent="-228600" defTabSz="457200" eaLnBrk="0" fontAlgn="base" hangingPunct="0">
              <a:spcBef>
                <a:spcPct val="0"/>
              </a:spcBef>
              <a:spcAft>
                <a:spcPct val="0"/>
              </a:spcAft>
              <a:defRPr>
                <a:solidFill>
                  <a:schemeClr val="tx1"/>
                </a:solidFill>
                <a:latin typeface="Corbel" panose="020B0503020204020204" pitchFamily="34" charset="0"/>
              </a:defRPr>
            </a:lvl6pPr>
            <a:lvl7pPr marL="2971800" indent="-228600" defTabSz="457200" eaLnBrk="0" fontAlgn="base" hangingPunct="0">
              <a:spcBef>
                <a:spcPct val="0"/>
              </a:spcBef>
              <a:spcAft>
                <a:spcPct val="0"/>
              </a:spcAft>
              <a:defRPr>
                <a:solidFill>
                  <a:schemeClr val="tx1"/>
                </a:solidFill>
                <a:latin typeface="Corbel" panose="020B0503020204020204" pitchFamily="34" charset="0"/>
              </a:defRPr>
            </a:lvl7pPr>
            <a:lvl8pPr marL="3429000" indent="-228600" defTabSz="457200" eaLnBrk="0" fontAlgn="base" hangingPunct="0">
              <a:spcBef>
                <a:spcPct val="0"/>
              </a:spcBef>
              <a:spcAft>
                <a:spcPct val="0"/>
              </a:spcAft>
              <a:defRPr>
                <a:solidFill>
                  <a:schemeClr val="tx1"/>
                </a:solidFill>
                <a:latin typeface="Corbel" panose="020B0503020204020204" pitchFamily="34" charset="0"/>
              </a:defRPr>
            </a:lvl8pPr>
            <a:lvl9pPr marL="3886200" indent="-228600" defTabSz="457200" eaLnBrk="0" fontAlgn="base" hangingPunct="0">
              <a:spcBef>
                <a:spcPct val="0"/>
              </a:spcBef>
              <a:spcAft>
                <a:spcPct val="0"/>
              </a:spcAft>
              <a:defRPr>
                <a:solidFill>
                  <a:schemeClr val="tx1"/>
                </a:solidFill>
                <a:latin typeface="Corbel" panose="020B0503020204020204" pitchFamily="34" charset="0"/>
              </a:defRPr>
            </a:lvl9pPr>
          </a:lstStyle>
          <a:p>
            <a:pPr algn="ctr" eaLnBrk="1" hangingPunct="1"/>
            <a:r>
              <a:rPr lang="en-US" altLang="en-US" sz="4400" b="1" dirty="0">
                <a:latin typeface="Verdana" panose="020B0604030504040204" pitchFamily="34" charset="0"/>
              </a:rPr>
              <a:t>Enoch Walked With God</a:t>
            </a:r>
            <a:endParaRPr lang="en-US" altLang="en-US" sz="4400" dirty="0">
              <a:latin typeface="Verdana" panose="020B0604030504040204"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3">
            <a:extLst>
              <a:ext uri="{FF2B5EF4-FFF2-40B4-BE49-F238E27FC236}">
                <a16:creationId xmlns:a16="http://schemas.microsoft.com/office/drawing/2014/main" id="{554A80E0-44C8-5534-4E3A-BB9657D6AB73}"/>
              </a:ext>
            </a:extLst>
          </p:cNvPr>
          <p:cNvSpPr>
            <a:spLocks noChangeArrowheads="1"/>
          </p:cNvSpPr>
          <p:nvPr/>
        </p:nvSpPr>
        <p:spPr bwMode="auto">
          <a:xfrm>
            <a:off x="76200" y="1066800"/>
            <a:ext cx="8991600" cy="50167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orbel" panose="020B0503020204020204" pitchFamily="34" charset="0"/>
              </a:defRPr>
            </a:lvl1pPr>
            <a:lvl2pPr marL="742950" indent="-285750">
              <a:defRPr>
                <a:solidFill>
                  <a:schemeClr val="tx1"/>
                </a:solidFill>
                <a:latin typeface="Corbel" panose="020B0503020204020204" pitchFamily="34" charset="0"/>
              </a:defRPr>
            </a:lvl2pPr>
            <a:lvl3pPr marL="1143000" indent="-228600">
              <a:defRPr>
                <a:solidFill>
                  <a:schemeClr val="tx1"/>
                </a:solidFill>
                <a:latin typeface="Corbel" panose="020B0503020204020204" pitchFamily="34" charset="0"/>
              </a:defRPr>
            </a:lvl3pPr>
            <a:lvl4pPr marL="1600200" indent="-228600">
              <a:defRPr>
                <a:solidFill>
                  <a:schemeClr val="tx1"/>
                </a:solidFill>
                <a:latin typeface="Corbel" panose="020B0503020204020204" pitchFamily="34" charset="0"/>
              </a:defRPr>
            </a:lvl4pPr>
            <a:lvl5pPr marL="2057400" indent="-228600">
              <a:defRPr>
                <a:solidFill>
                  <a:schemeClr val="tx1"/>
                </a:solidFill>
                <a:latin typeface="Corbel" panose="020B0503020204020204" pitchFamily="34" charset="0"/>
              </a:defRPr>
            </a:lvl5pPr>
            <a:lvl6pPr marL="2514600" indent="-228600" defTabSz="457200" eaLnBrk="0" fontAlgn="base" hangingPunct="0">
              <a:spcBef>
                <a:spcPct val="0"/>
              </a:spcBef>
              <a:spcAft>
                <a:spcPct val="0"/>
              </a:spcAft>
              <a:defRPr>
                <a:solidFill>
                  <a:schemeClr val="tx1"/>
                </a:solidFill>
                <a:latin typeface="Corbel" panose="020B0503020204020204" pitchFamily="34" charset="0"/>
              </a:defRPr>
            </a:lvl6pPr>
            <a:lvl7pPr marL="2971800" indent="-228600" defTabSz="457200" eaLnBrk="0" fontAlgn="base" hangingPunct="0">
              <a:spcBef>
                <a:spcPct val="0"/>
              </a:spcBef>
              <a:spcAft>
                <a:spcPct val="0"/>
              </a:spcAft>
              <a:defRPr>
                <a:solidFill>
                  <a:schemeClr val="tx1"/>
                </a:solidFill>
                <a:latin typeface="Corbel" panose="020B0503020204020204" pitchFamily="34" charset="0"/>
              </a:defRPr>
            </a:lvl7pPr>
            <a:lvl8pPr marL="3429000" indent="-228600" defTabSz="457200" eaLnBrk="0" fontAlgn="base" hangingPunct="0">
              <a:spcBef>
                <a:spcPct val="0"/>
              </a:spcBef>
              <a:spcAft>
                <a:spcPct val="0"/>
              </a:spcAft>
              <a:defRPr>
                <a:solidFill>
                  <a:schemeClr val="tx1"/>
                </a:solidFill>
                <a:latin typeface="Corbel" panose="020B0503020204020204" pitchFamily="34" charset="0"/>
              </a:defRPr>
            </a:lvl8pPr>
            <a:lvl9pPr marL="3886200" indent="-228600" defTabSz="457200" eaLnBrk="0" fontAlgn="base" hangingPunct="0">
              <a:spcBef>
                <a:spcPct val="0"/>
              </a:spcBef>
              <a:spcAft>
                <a:spcPct val="0"/>
              </a:spcAft>
              <a:defRPr>
                <a:solidFill>
                  <a:schemeClr val="tx1"/>
                </a:solidFill>
                <a:latin typeface="Corbel" panose="020B0503020204020204" pitchFamily="34" charset="0"/>
              </a:defRPr>
            </a:lvl9pPr>
          </a:lstStyle>
          <a:p>
            <a:r>
              <a:rPr lang="en-US" altLang="en-US" sz="2000" dirty="0">
                <a:latin typeface="Verdana" panose="020B0604030504040204" pitchFamily="34" charset="0"/>
                <a:ea typeface="Times New Roman" panose="02020603050405020304" pitchFamily="18" charset="0"/>
                <a:cs typeface="Verdana" panose="020B0604030504040204" pitchFamily="34" charset="0"/>
              </a:rPr>
              <a:t>We speak to God through prayer. He listens when we pray.</a:t>
            </a:r>
          </a:p>
          <a:p>
            <a:endParaRPr lang="en-US" altLang="en-US" sz="2000" dirty="0">
              <a:latin typeface="Verdana" panose="020B0604030504040204" pitchFamily="34" charset="0"/>
              <a:ea typeface="Times New Roman" panose="02020603050405020304" pitchFamily="18" charset="0"/>
              <a:cs typeface="Verdana" panose="020B0604030504040204" pitchFamily="34" charset="0"/>
            </a:endParaRPr>
          </a:p>
          <a:p>
            <a:r>
              <a:rPr lang="en-US" altLang="en-US" sz="2000" b="1" dirty="0">
                <a:latin typeface="Verdana" panose="020B0604030504040204" pitchFamily="34" charset="0"/>
                <a:ea typeface="Times New Roman" panose="02020603050405020304" pitchFamily="18" charset="0"/>
                <a:cs typeface="Verdana" panose="020B0604030504040204" pitchFamily="34" charset="0"/>
              </a:rPr>
              <a:t>Philippians 4:6</a:t>
            </a:r>
            <a:endParaRPr lang="en-US" altLang="en-US" sz="2000" dirty="0">
              <a:latin typeface="Verdana" panose="020B0604030504040204" pitchFamily="34" charset="0"/>
              <a:ea typeface="Times New Roman" panose="02020603050405020304" pitchFamily="18" charset="0"/>
              <a:cs typeface="Verdana" panose="020B0604030504040204" pitchFamily="34" charset="0"/>
            </a:endParaRPr>
          </a:p>
          <a:p>
            <a:r>
              <a:rPr lang="en-US" altLang="en-US" sz="2000" dirty="0">
                <a:latin typeface="Verdana" panose="020B0604030504040204" pitchFamily="34" charset="0"/>
                <a:ea typeface="Times New Roman" panose="02020603050405020304" pitchFamily="18" charset="0"/>
                <a:cs typeface="Verdana" panose="020B0604030504040204" pitchFamily="34" charset="0"/>
              </a:rPr>
              <a:t>“Be anxious for nothing, but in everything by prayer and supplication with thanksgiving let your requests be made known to God.”</a:t>
            </a:r>
          </a:p>
          <a:p>
            <a:endParaRPr lang="en-US" altLang="en-US" sz="2000" dirty="0">
              <a:latin typeface="Verdana" panose="020B0604030504040204" pitchFamily="34" charset="0"/>
              <a:ea typeface="Times New Roman" panose="02020603050405020304" pitchFamily="18" charset="0"/>
              <a:cs typeface="Verdana" panose="020B0604030504040204" pitchFamily="34" charset="0"/>
            </a:endParaRPr>
          </a:p>
          <a:p>
            <a:r>
              <a:rPr lang="en-US" altLang="en-US" sz="2000" b="1" dirty="0">
                <a:latin typeface="Verdana" panose="020B0604030504040204" pitchFamily="34" charset="0"/>
                <a:ea typeface="Times New Roman" panose="02020603050405020304" pitchFamily="18" charset="0"/>
                <a:cs typeface="Verdana" panose="020B0604030504040204" pitchFamily="34" charset="0"/>
              </a:rPr>
              <a:t>1 Thessalonians 5:16-18</a:t>
            </a:r>
            <a:endParaRPr lang="en-US" altLang="en-US" sz="2000" dirty="0">
              <a:latin typeface="Verdana" panose="020B0604030504040204" pitchFamily="34" charset="0"/>
              <a:ea typeface="Times New Roman" panose="02020603050405020304" pitchFamily="18" charset="0"/>
              <a:cs typeface="Verdana" panose="020B0604030504040204" pitchFamily="34" charset="0"/>
            </a:endParaRPr>
          </a:p>
          <a:p>
            <a:r>
              <a:rPr lang="en-US" altLang="en-US" sz="2000" dirty="0">
                <a:latin typeface="Verdana" panose="020B0604030504040204" pitchFamily="34" charset="0"/>
                <a:ea typeface="Times New Roman" panose="02020603050405020304" pitchFamily="18" charset="0"/>
                <a:cs typeface="Verdana" panose="020B0604030504040204" pitchFamily="34" charset="0"/>
              </a:rPr>
              <a:t>“Rejoice always; pray without ceasing; in everything give thanks; for this is God’s will for you in Christ Jesus.”</a:t>
            </a:r>
          </a:p>
          <a:p>
            <a:endParaRPr lang="en-US" altLang="en-US" sz="2000" dirty="0">
              <a:latin typeface="Verdana" panose="020B0604030504040204" pitchFamily="34" charset="0"/>
              <a:ea typeface="Times New Roman" panose="02020603050405020304" pitchFamily="18" charset="0"/>
              <a:cs typeface="Verdana" panose="020B0604030504040204" pitchFamily="34" charset="0"/>
            </a:endParaRPr>
          </a:p>
          <a:p>
            <a:r>
              <a:rPr lang="en-US" altLang="en-US" sz="2000" b="1" dirty="0">
                <a:latin typeface="Verdana" panose="020B0604030504040204" pitchFamily="34" charset="0"/>
                <a:ea typeface="Times New Roman" panose="02020603050405020304" pitchFamily="18" charset="0"/>
                <a:cs typeface="Verdana" panose="020B0604030504040204" pitchFamily="34" charset="0"/>
              </a:rPr>
              <a:t>1 Timothy 2:1-2</a:t>
            </a:r>
          </a:p>
          <a:p>
            <a:r>
              <a:rPr lang="en-US" altLang="en-US" sz="2000" dirty="0">
                <a:latin typeface="Verdana" panose="020B0604030504040204" pitchFamily="34" charset="0"/>
                <a:ea typeface="Times New Roman" panose="02020603050405020304" pitchFamily="18" charset="0"/>
                <a:cs typeface="Verdana" panose="020B0604030504040204" pitchFamily="34" charset="0"/>
              </a:rPr>
              <a:t>“First of all, then, I urge that entreaties and prayers, petitions and thanksgivings, be made on behalf of all men, for kings and all who are in authority, so that we may lead a tranquil and quiet life in all godliness and dignity.”</a:t>
            </a:r>
          </a:p>
        </p:txBody>
      </p:sp>
      <p:sp>
        <p:nvSpPr>
          <p:cNvPr id="21507" name="TextBox 4">
            <a:extLst>
              <a:ext uri="{FF2B5EF4-FFF2-40B4-BE49-F238E27FC236}">
                <a16:creationId xmlns:a16="http://schemas.microsoft.com/office/drawing/2014/main" id="{4FE8464E-757B-2C64-B432-807C7DC0A1F7}"/>
              </a:ext>
            </a:extLst>
          </p:cNvPr>
          <p:cNvSpPr txBox="1">
            <a:spLocks noChangeArrowheads="1"/>
          </p:cNvSpPr>
          <p:nvPr/>
        </p:nvSpPr>
        <p:spPr bwMode="auto">
          <a:xfrm>
            <a:off x="414338" y="76200"/>
            <a:ext cx="8382000" cy="7694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orbel" panose="020B0503020204020204" pitchFamily="34" charset="0"/>
              </a:defRPr>
            </a:lvl1pPr>
            <a:lvl2pPr marL="742950" indent="-285750">
              <a:defRPr>
                <a:solidFill>
                  <a:schemeClr val="tx1"/>
                </a:solidFill>
                <a:latin typeface="Corbel" panose="020B0503020204020204" pitchFamily="34" charset="0"/>
              </a:defRPr>
            </a:lvl2pPr>
            <a:lvl3pPr marL="1143000" indent="-228600">
              <a:defRPr>
                <a:solidFill>
                  <a:schemeClr val="tx1"/>
                </a:solidFill>
                <a:latin typeface="Corbel" panose="020B0503020204020204" pitchFamily="34" charset="0"/>
              </a:defRPr>
            </a:lvl3pPr>
            <a:lvl4pPr marL="1600200" indent="-228600">
              <a:defRPr>
                <a:solidFill>
                  <a:schemeClr val="tx1"/>
                </a:solidFill>
                <a:latin typeface="Corbel" panose="020B0503020204020204" pitchFamily="34" charset="0"/>
              </a:defRPr>
            </a:lvl4pPr>
            <a:lvl5pPr marL="2057400" indent="-228600">
              <a:defRPr>
                <a:solidFill>
                  <a:schemeClr val="tx1"/>
                </a:solidFill>
                <a:latin typeface="Corbel" panose="020B0503020204020204" pitchFamily="34" charset="0"/>
              </a:defRPr>
            </a:lvl5pPr>
            <a:lvl6pPr marL="2514600" indent="-228600" defTabSz="457200" eaLnBrk="0" fontAlgn="base" hangingPunct="0">
              <a:spcBef>
                <a:spcPct val="0"/>
              </a:spcBef>
              <a:spcAft>
                <a:spcPct val="0"/>
              </a:spcAft>
              <a:defRPr>
                <a:solidFill>
                  <a:schemeClr val="tx1"/>
                </a:solidFill>
                <a:latin typeface="Corbel" panose="020B0503020204020204" pitchFamily="34" charset="0"/>
              </a:defRPr>
            </a:lvl6pPr>
            <a:lvl7pPr marL="2971800" indent="-228600" defTabSz="457200" eaLnBrk="0" fontAlgn="base" hangingPunct="0">
              <a:spcBef>
                <a:spcPct val="0"/>
              </a:spcBef>
              <a:spcAft>
                <a:spcPct val="0"/>
              </a:spcAft>
              <a:defRPr>
                <a:solidFill>
                  <a:schemeClr val="tx1"/>
                </a:solidFill>
                <a:latin typeface="Corbel" panose="020B0503020204020204" pitchFamily="34" charset="0"/>
              </a:defRPr>
            </a:lvl7pPr>
            <a:lvl8pPr marL="3429000" indent="-228600" defTabSz="457200" eaLnBrk="0" fontAlgn="base" hangingPunct="0">
              <a:spcBef>
                <a:spcPct val="0"/>
              </a:spcBef>
              <a:spcAft>
                <a:spcPct val="0"/>
              </a:spcAft>
              <a:defRPr>
                <a:solidFill>
                  <a:schemeClr val="tx1"/>
                </a:solidFill>
                <a:latin typeface="Corbel" panose="020B0503020204020204" pitchFamily="34" charset="0"/>
              </a:defRPr>
            </a:lvl8pPr>
            <a:lvl9pPr marL="3886200" indent="-228600" defTabSz="457200" eaLnBrk="0" fontAlgn="base" hangingPunct="0">
              <a:spcBef>
                <a:spcPct val="0"/>
              </a:spcBef>
              <a:spcAft>
                <a:spcPct val="0"/>
              </a:spcAft>
              <a:defRPr>
                <a:solidFill>
                  <a:schemeClr val="tx1"/>
                </a:solidFill>
                <a:latin typeface="Corbel" panose="020B0503020204020204" pitchFamily="34" charset="0"/>
              </a:defRPr>
            </a:lvl9pPr>
          </a:lstStyle>
          <a:p>
            <a:pPr algn="ctr" eaLnBrk="1" hangingPunct="1"/>
            <a:r>
              <a:rPr lang="en-US" altLang="en-US" sz="4400" b="1" dirty="0">
                <a:latin typeface="Verdana" panose="020B0604030504040204" pitchFamily="34" charset="0"/>
              </a:rPr>
              <a:t>Enoch Walked With God</a:t>
            </a:r>
            <a:endParaRPr lang="en-US" altLang="en-US" sz="4400" dirty="0">
              <a:latin typeface="Verdana" panose="020B0604030504040204" pitchFamily="34" charset="0"/>
            </a:endParaRPr>
          </a:p>
        </p:txBody>
      </p:sp>
    </p:spTree>
  </p:cSld>
  <p:clrMapOvr>
    <a:masterClrMapping/>
  </p:clrMapOvr>
</p:sld>
</file>

<file path=ppt/theme/theme1.xml><?xml version="1.0" encoding="utf-8"?>
<a:theme xmlns:a="http://schemas.openxmlformats.org/drawingml/2006/main" name="Depth">
  <a:themeElements>
    <a:clrScheme name="Depth">
      <a:dk1>
        <a:sysClr val="windowText" lastClr="000000"/>
      </a:dk1>
      <a:lt1>
        <a:sysClr val="window" lastClr="FFFFFF"/>
      </a:lt1>
      <a:dk2>
        <a:srgbClr val="455F51"/>
      </a:dk2>
      <a:lt2>
        <a:srgbClr val="94D7E4"/>
      </a:lt2>
      <a:accent1>
        <a:srgbClr val="41AEBD"/>
      </a:accent1>
      <a:accent2>
        <a:srgbClr val="97E9D5"/>
      </a:accent2>
      <a:accent3>
        <a:srgbClr val="A2CF49"/>
      </a:accent3>
      <a:accent4>
        <a:srgbClr val="608F3D"/>
      </a:accent4>
      <a:accent5>
        <a:srgbClr val="F4DE3A"/>
      </a:accent5>
      <a:accent6>
        <a:srgbClr val="FCB11C"/>
      </a:accent6>
      <a:hlink>
        <a:srgbClr val="FBCA98"/>
      </a:hlink>
      <a:folHlink>
        <a:srgbClr val="D3B86D"/>
      </a:folHlink>
    </a:clrScheme>
    <a:fontScheme name="Depth">
      <a:majorFont>
        <a:latin typeface="Corbel" panose="020B0503020204020204"/>
        <a:ea typeface=""/>
        <a:cs typeface=""/>
        <a:font script="Jpan" typeface="メイリオ"/>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メイリオ"/>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epth">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Depth" id="{7BEAFC2A-325C-49C4-AC08-2B765DA903F9}" vid="{1735E755-43E6-43AA-ABA2-C989ECC79AF5}"/>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TM04033923[[fn=Depth]]</Template>
  <TotalTime>686</TotalTime>
  <Words>1816</Words>
  <Application>Microsoft Office PowerPoint</Application>
  <PresentationFormat>On-screen Show (4:3)</PresentationFormat>
  <Paragraphs>151</Paragraphs>
  <Slides>15</Slides>
  <Notes>15</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15</vt:i4>
      </vt:variant>
    </vt:vector>
  </HeadingPairs>
  <TitlesOfParts>
    <vt:vector size="21" baseType="lpstr">
      <vt:lpstr>Corbel</vt:lpstr>
      <vt:lpstr>Arial</vt:lpstr>
      <vt:lpstr>Calibri</vt:lpstr>
      <vt:lpstr>Verdana</vt:lpstr>
      <vt:lpstr>Times New Roman</vt:lpstr>
      <vt:lpstr>Depth</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Enoch Walked With God (2)</dc:title>
  <dc:creator>Randy Childs</dc:creator>
  <cp:lastModifiedBy>Richard Lidh</cp:lastModifiedBy>
  <cp:revision>63</cp:revision>
  <cp:lastPrinted>2022-05-08T01:16:00Z</cp:lastPrinted>
  <dcterms:created xsi:type="dcterms:W3CDTF">2012-08-27T12:25:26Z</dcterms:created>
  <dcterms:modified xsi:type="dcterms:W3CDTF">2022-05-08T01:17:12Z</dcterms:modified>
</cp:coreProperties>
</file>